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728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72883" y="3683000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83"/>
                </a:lnTo>
                <a:lnTo>
                  <a:pt x="1508845" y="244566"/>
                </a:lnTo>
                <a:lnTo>
                  <a:pt x="1509946" y="181516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89001" y="1491024"/>
            <a:ext cx="5283153" cy="608639"/>
          </a:xfrm>
          <a:custGeom>
            <a:avLst/>
            <a:gdLst/>
            <a:ahLst/>
            <a:cxnLst/>
            <a:rect l="l" t="t" r="r" b="b"/>
            <a:pathLst>
              <a:path w="5283153" h="608639">
                <a:moveTo>
                  <a:pt x="1236928" y="1060"/>
                </a:moveTo>
                <a:lnTo>
                  <a:pt x="18272" y="1193"/>
                </a:lnTo>
                <a:lnTo>
                  <a:pt x="11227" y="44035"/>
                </a:lnTo>
                <a:lnTo>
                  <a:pt x="10231" y="60131"/>
                </a:lnTo>
                <a:lnTo>
                  <a:pt x="10698" y="75668"/>
                </a:lnTo>
                <a:lnTo>
                  <a:pt x="13208" y="89291"/>
                </a:lnTo>
                <a:lnTo>
                  <a:pt x="18338" y="99644"/>
                </a:lnTo>
                <a:lnTo>
                  <a:pt x="20949" y="102964"/>
                </a:lnTo>
                <a:lnTo>
                  <a:pt x="23271" y="106318"/>
                </a:lnTo>
                <a:lnTo>
                  <a:pt x="30369" y="148209"/>
                </a:lnTo>
                <a:lnTo>
                  <a:pt x="30284" y="162331"/>
                </a:lnTo>
                <a:lnTo>
                  <a:pt x="27581" y="224462"/>
                </a:lnTo>
                <a:lnTo>
                  <a:pt x="23602" y="286116"/>
                </a:lnTo>
                <a:lnTo>
                  <a:pt x="20917" y="324141"/>
                </a:lnTo>
                <a:lnTo>
                  <a:pt x="17751" y="367468"/>
                </a:lnTo>
                <a:lnTo>
                  <a:pt x="14091" y="416471"/>
                </a:lnTo>
                <a:lnTo>
                  <a:pt x="9921" y="471528"/>
                </a:lnTo>
                <a:lnTo>
                  <a:pt x="0" y="601306"/>
                </a:lnTo>
                <a:lnTo>
                  <a:pt x="3022304" y="608639"/>
                </a:lnTo>
                <a:lnTo>
                  <a:pt x="5242826" y="606793"/>
                </a:lnTo>
                <a:lnTo>
                  <a:pt x="5257037" y="440458"/>
                </a:lnTo>
                <a:lnTo>
                  <a:pt x="5263012" y="369466"/>
                </a:lnTo>
                <a:lnTo>
                  <a:pt x="5268987" y="297546"/>
                </a:lnTo>
                <a:lnTo>
                  <a:pt x="5274478" y="230114"/>
                </a:lnTo>
                <a:lnTo>
                  <a:pt x="5278999" y="172589"/>
                </a:lnTo>
                <a:lnTo>
                  <a:pt x="5282067" y="130387"/>
                </a:lnTo>
                <a:lnTo>
                  <a:pt x="5283153" y="110081"/>
                </a:lnTo>
                <a:lnTo>
                  <a:pt x="5283068" y="101430"/>
                </a:lnTo>
                <a:lnTo>
                  <a:pt x="5270470" y="58864"/>
                </a:lnTo>
                <a:lnTo>
                  <a:pt x="5254396" y="24294"/>
                </a:lnTo>
                <a:lnTo>
                  <a:pt x="5244308" y="3110"/>
                </a:lnTo>
                <a:lnTo>
                  <a:pt x="2943993" y="3110"/>
                </a:lnTo>
                <a:lnTo>
                  <a:pt x="1236928" y="1060"/>
                </a:lnTo>
                <a:close/>
              </a:path>
              <a:path w="5283153" h="608639">
                <a:moveTo>
                  <a:pt x="5242826" y="0"/>
                </a:moveTo>
                <a:lnTo>
                  <a:pt x="2943993" y="3110"/>
                </a:lnTo>
                <a:lnTo>
                  <a:pt x="5244308" y="3110"/>
                </a:lnTo>
                <a:lnTo>
                  <a:pt x="524282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672883" y="4730283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77"/>
                </a:lnTo>
                <a:lnTo>
                  <a:pt x="1508845" y="244561"/>
                </a:lnTo>
                <a:lnTo>
                  <a:pt x="1509946" y="181511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672883" y="5778275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77"/>
                </a:lnTo>
                <a:lnTo>
                  <a:pt x="1508845" y="244561"/>
                </a:lnTo>
                <a:lnTo>
                  <a:pt x="1509946" y="181511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000" y="1752600"/>
            <a:ext cx="91440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101600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589230"/>
            <a:ext cx="10159999" cy="2030769"/>
          </a:xfrm>
          <a:custGeom>
            <a:avLst/>
            <a:gdLst/>
            <a:ahLst/>
            <a:cxnLst/>
            <a:rect l="l" t="t" r="r" b="b"/>
            <a:pathLst>
              <a:path w="10159999" h="2030769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2030769"/>
                </a:lnTo>
                <a:lnTo>
                  <a:pt x="10159999" y="2030769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2030769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94000" y="6421585"/>
            <a:ext cx="4965689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s-MX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La presentación </a:t>
            </a:r>
            <a:endParaRPr sz="4000" dirty="0">
              <a:latin typeface="Gill Sans Light"/>
              <a:cs typeface="Gill Sans Light"/>
            </a:endParaRPr>
          </a:p>
        </p:txBody>
      </p:sp>
      <p:pic>
        <p:nvPicPr>
          <p:cNvPr id="12" name="Picture 20" descr="Logotipo Comunidade de Aprendiz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49203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2667000"/>
            <a:ext cx="8355965" cy="2819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16700"/>
              </a:lnSpc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Comunidades  de Aprendizaje es un proyecto de </a:t>
            </a:r>
            <a:r>
              <a:rPr lang="es-MX" sz="2000" b="1" dirty="0" smtClean="0">
                <a:solidFill>
                  <a:srgbClr val="333333"/>
                </a:solidFill>
                <a:latin typeface="Verdana"/>
                <a:cs typeface="Verdana"/>
              </a:rPr>
              <a:t>transformación social </a:t>
            </a: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y cultural que tiene </a:t>
            </a:r>
            <a:r>
              <a:rPr lang="es-MX" sz="2000" b="1" dirty="0" smtClean="0">
                <a:solidFill>
                  <a:srgbClr val="333333"/>
                </a:solidFill>
                <a:latin typeface="Verdana"/>
                <a:cs typeface="Verdana"/>
              </a:rPr>
              <a:t>inicio en la escuela </a:t>
            </a: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y que se expande a toda la comunidad a partir de la </a:t>
            </a:r>
            <a:r>
              <a:rPr lang="es-MX" sz="2000" b="1" dirty="0" smtClean="0">
                <a:solidFill>
                  <a:srgbClr val="333333"/>
                </a:solidFill>
                <a:latin typeface="Verdana"/>
                <a:cs typeface="Verdana"/>
              </a:rPr>
              <a:t>participación de familiares y voluntarios </a:t>
            </a: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en las </a:t>
            </a:r>
            <a:r>
              <a:rPr lang="es-MX" sz="2000" b="1" dirty="0" smtClean="0">
                <a:solidFill>
                  <a:srgbClr val="333333"/>
                </a:solidFill>
                <a:latin typeface="Verdana"/>
                <a:cs typeface="Verdana"/>
              </a:rPr>
              <a:t>decisiones</a:t>
            </a: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 y actividades de la </a:t>
            </a:r>
            <a:r>
              <a:rPr lang="es-MX" sz="2000" b="1" dirty="0" smtClean="0">
                <a:solidFill>
                  <a:srgbClr val="333333"/>
                </a:solidFill>
                <a:latin typeface="Verdana"/>
                <a:cs typeface="Verdana"/>
              </a:rPr>
              <a:t>escuela</a:t>
            </a: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¿Qué es?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  <a:p>
            <a:pPr marR="12700" algn="r">
              <a:lnSpc>
                <a:spcPts val="191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Definição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sz="3200" b="1" u="sng" dirty="0" smtClean="0">
                <a:solidFill>
                  <a:srgbClr val="F8971D"/>
                </a:solidFill>
                <a:latin typeface="Verdana"/>
                <a:cs typeface="Verdana"/>
              </a:rPr>
              <a:t>O</a:t>
            </a:r>
            <a:r>
              <a:rPr lang="x-none" sz="3200" b="1" u="sng" dirty="0" smtClean="0">
                <a:solidFill>
                  <a:srgbClr val="F8971D"/>
                </a:solidFill>
                <a:latin typeface="Verdana"/>
                <a:cs typeface="Verdana"/>
              </a:rPr>
              <a:t>bjetivo</a:t>
            </a:r>
            <a:r>
              <a:rPr sz="32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2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876300" y="3572319"/>
            <a:ext cx="3689985" cy="717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Mejorando los resultados del aprendizaje de los alumnos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876300" y="4613719"/>
            <a:ext cx="3689985" cy="717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Mejorando los resultados de todos los niños 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876300" y="5655119"/>
            <a:ext cx="3345179" cy="1073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16700"/>
              </a:lnSpc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Mejorando la convivencia y la participación de toda la comunidad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876300" y="2716541"/>
            <a:ext cx="504190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¿Cómo superar las desigualdades? 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object 10"/>
          <p:cNvSpPr/>
          <p:nvPr/>
        </p:nvSpPr>
        <p:spPr>
          <a:xfrm>
            <a:off x="5333994" y="3907595"/>
            <a:ext cx="831546" cy="305028"/>
          </a:xfrm>
          <a:custGeom>
            <a:avLst/>
            <a:gdLst/>
            <a:ahLst/>
            <a:cxnLst/>
            <a:rect l="l" t="t" r="r" b="b"/>
            <a:pathLst>
              <a:path w="831546" h="305028">
                <a:moveTo>
                  <a:pt x="826516" y="173282"/>
                </a:moveTo>
                <a:lnTo>
                  <a:pt x="503514" y="173282"/>
                </a:lnTo>
                <a:lnTo>
                  <a:pt x="514943" y="173302"/>
                </a:lnTo>
                <a:lnTo>
                  <a:pt x="571163" y="175316"/>
                </a:lnTo>
                <a:lnTo>
                  <a:pt x="578358" y="175405"/>
                </a:lnTo>
                <a:lnTo>
                  <a:pt x="585597" y="176040"/>
                </a:lnTo>
                <a:lnTo>
                  <a:pt x="625481" y="178881"/>
                </a:lnTo>
                <a:lnTo>
                  <a:pt x="642869" y="180444"/>
                </a:lnTo>
                <a:lnTo>
                  <a:pt x="685822" y="184805"/>
                </a:lnTo>
                <a:lnTo>
                  <a:pt x="697793" y="186300"/>
                </a:lnTo>
                <a:lnTo>
                  <a:pt x="695769" y="190823"/>
                </a:lnTo>
                <a:lnTo>
                  <a:pt x="688124" y="196957"/>
                </a:lnTo>
                <a:lnTo>
                  <a:pt x="669508" y="212913"/>
                </a:lnTo>
                <a:lnTo>
                  <a:pt x="653703" y="226756"/>
                </a:lnTo>
                <a:lnTo>
                  <a:pt x="640708" y="238493"/>
                </a:lnTo>
                <a:lnTo>
                  <a:pt x="630946" y="247550"/>
                </a:lnTo>
                <a:lnTo>
                  <a:pt x="624840" y="253348"/>
                </a:lnTo>
                <a:lnTo>
                  <a:pt x="633084" y="264526"/>
                </a:lnTo>
                <a:lnTo>
                  <a:pt x="639489" y="272221"/>
                </a:lnTo>
                <a:lnTo>
                  <a:pt x="669104" y="305028"/>
                </a:lnTo>
                <a:lnTo>
                  <a:pt x="678928" y="296896"/>
                </a:lnTo>
                <a:lnTo>
                  <a:pt x="688582" y="288635"/>
                </a:lnTo>
                <a:lnTo>
                  <a:pt x="707766" y="272073"/>
                </a:lnTo>
                <a:lnTo>
                  <a:pt x="717578" y="263753"/>
                </a:lnTo>
                <a:lnTo>
                  <a:pt x="757417" y="232218"/>
                </a:lnTo>
                <a:lnTo>
                  <a:pt x="798856" y="203114"/>
                </a:lnTo>
                <a:lnTo>
                  <a:pt x="831546" y="183529"/>
                </a:lnTo>
                <a:lnTo>
                  <a:pt x="826516" y="173282"/>
                </a:lnTo>
                <a:close/>
              </a:path>
              <a:path w="831546" h="305028">
                <a:moveTo>
                  <a:pt x="424499" y="106937"/>
                </a:moveTo>
                <a:lnTo>
                  <a:pt x="360818" y="108988"/>
                </a:lnTo>
                <a:lnTo>
                  <a:pt x="291327" y="113052"/>
                </a:lnTo>
                <a:lnTo>
                  <a:pt x="218508" y="119345"/>
                </a:lnTo>
                <a:lnTo>
                  <a:pt x="148696" y="127294"/>
                </a:lnTo>
                <a:lnTo>
                  <a:pt x="98006" y="134248"/>
                </a:lnTo>
                <a:lnTo>
                  <a:pt x="48512" y="141980"/>
                </a:lnTo>
                <a:lnTo>
                  <a:pt x="0" y="150424"/>
                </a:lnTo>
                <a:lnTo>
                  <a:pt x="18440" y="208539"/>
                </a:lnTo>
                <a:lnTo>
                  <a:pt x="34158" y="205769"/>
                </a:lnTo>
                <a:lnTo>
                  <a:pt x="50006" y="203164"/>
                </a:lnTo>
                <a:lnTo>
                  <a:pt x="98252" y="196267"/>
                </a:lnTo>
                <a:lnTo>
                  <a:pt x="163955" y="188940"/>
                </a:lnTo>
                <a:lnTo>
                  <a:pt x="214015" y="184586"/>
                </a:lnTo>
                <a:lnTo>
                  <a:pt x="298371" y="178917"/>
                </a:lnTo>
                <a:lnTo>
                  <a:pt x="349224" y="176141"/>
                </a:lnTo>
                <a:lnTo>
                  <a:pt x="440668" y="174642"/>
                </a:lnTo>
                <a:lnTo>
                  <a:pt x="491987" y="173423"/>
                </a:lnTo>
                <a:lnTo>
                  <a:pt x="503514" y="173282"/>
                </a:lnTo>
                <a:lnTo>
                  <a:pt x="826516" y="173282"/>
                </a:lnTo>
                <a:lnTo>
                  <a:pt x="826082" y="172399"/>
                </a:lnTo>
                <a:lnTo>
                  <a:pt x="798367" y="130343"/>
                </a:lnTo>
                <a:lnTo>
                  <a:pt x="791088" y="121290"/>
                </a:lnTo>
                <a:lnTo>
                  <a:pt x="701929" y="121290"/>
                </a:lnTo>
                <a:lnTo>
                  <a:pt x="690685" y="119668"/>
                </a:lnTo>
                <a:lnTo>
                  <a:pt x="640825" y="114515"/>
                </a:lnTo>
                <a:lnTo>
                  <a:pt x="581012" y="110063"/>
                </a:lnTo>
                <a:lnTo>
                  <a:pt x="573443" y="109416"/>
                </a:lnTo>
                <a:lnTo>
                  <a:pt x="565950" y="109301"/>
                </a:lnTo>
                <a:lnTo>
                  <a:pt x="558444" y="108984"/>
                </a:lnTo>
                <a:lnTo>
                  <a:pt x="513397" y="107295"/>
                </a:lnTo>
                <a:lnTo>
                  <a:pt x="487916" y="106943"/>
                </a:lnTo>
                <a:lnTo>
                  <a:pt x="424499" y="106937"/>
                </a:lnTo>
                <a:close/>
              </a:path>
              <a:path w="831546" h="305028">
                <a:moveTo>
                  <a:pt x="673022" y="0"/>
                </a:moveTo>
                <a:lnTo>
                  <a:pt x="632054" y="20301"/>
                </a:lnTo>
                <a:lnTo>
                  <a:pt x="613722" y="34724"/>
                </a:lnTo>
                <a:lnTo>
                  <a:pt x="685912" y="104961"/>
                </a:lnTo>
                <a:lnTo>
                  <a:pt x="695313" y="114515"/>
                </a:lnTo>
                <a:lnTo>
                  <a:pt x="701929" y="121290"/>
                </a:lnTo>
                <a:lnTo>
                  <a:pt x="791088" y="121290"/>
                </a:lnTo>
                <a:lnTo>
                  <a:pt x="764561" y="91121"/>
                </a:lnTo>
                <a:lnTo>
                  <a:pt x="736054" y="61172"/>
                </a:lnTo>
                <a:lnTo>
                  <a:pt x="709052" y="34247"/>
                </a:lnTo>
                <a:lnTo>
                  <a:pt x="681431" y="7796"/>
                </a:lnTo>
                <a:lnTo>
                  <a:pt x="67302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1"/>
          <p:cNvSpPr/>
          <p:nvPr/>
        </p:nvSpPr>
        <p:spPr>
          <a:xfrm>
            <a:off x="5333994" y="4951412"/>
            <a:ext cx="831546" cy="305028"/>
          </a:xfrm>
          <a:custGeom>
            <a:avLst/>
            <a:gdLst/>
            <a:ahLst/>
            <a:cxnLst/>
            <a:rect l="l" t="t" r="r" b="b"/>
            <a:pathLst>
              <a:path w="831546" h="305028">
                <a:moveTo>
                  <a:pt x="826516" y="173282"/>
                </a:moveTo>
                <a:lnTo>
                  <a:pt x="503514" y="173282"/>
                </a:lnTo>
                <a:lnTo>
                  <a:pt x="514943" y="173302"/>
                </a:lnTo>
                <a:lnTo>
                  <a:pt x="571163" y="175316"/>
                </a:lnTo>
                <a:lnTo>
                  <a:pt x="578358" y="175405"/>
                </a:lnTo>
                <a:lnTo>
                  <a:pt x="585597" y="176040"/>
                </a:lnTo>
                <a:lnTo>
                  <a:pt x="625481" y="178881"/>
                </a:lnTo>
                <a:lnTo>
                  <a:pt x="642869" y="180444"/>
                </a:lnTo>
                <a:lnTo>
                  <a:pt x="685822" y="184805"/>
                </a:lnTo>
                <a:lnTo>
                  <a:pt x="697793" y="186300"/>
                </a:lnTo>
                <a:lnTo>
                  <a:pt x="695769" y="190823"/>
                </a:lnTo>
                <a:lnTo>
                  <a:pt x="688124" y="196957"/>
                </a:lnTo>
                <a:lnTo>
                  <a:pt x="669508" y="212913"/>
                </a:lnTo>
                <a:lnTo>
                  <a:pt x="653703" y="226756"/>
                </a:lnTo>
                <a:lnTo>
                  <a:pt x="640708" y="238493"/>
                </a:lnTo>
                <a:lnTo>
                  <a:pt x="630946" y="247550"/>
                </a:lnTo>
                <a:lnTo>
                  <a:pt x="624840" y="253348"/>
                </a:lnTo>
                <a:lnTo>
                  <a:pt x="633084" y="264526"/>
                </a:lnTo>
                <a:lnTo>
                  <a:pt x="639489" y="272221"/>
                </a:lnTo>
                <a:lnTo>
                  <a:pt x="669104" y="305028"/>
                </a:lnTo>
                <a:lnTo>
                  <a:pt x="678928" y="296896"/>
                </a:lnTo>
                <a:lnTo>
                  <a:pt x="688582" y="288635"/>
                </a:lnTo>
                <a:lnTo>
                  <a:pt x="707766" y="272073"/>
                </a:lnTo>
                <a:lnTo>
                  <a:pt x="717578" y="263753"/>
                </a:lnTo>
                <a:lnTo>
                  <a:pt x="757417" y="232218"/>
                </a:lnTo>
                <a:lnTo>
                  <a:pt x="798856" y="203114"/>
                </a:lnTo>
                <a:lnTo>
                  <a:pt x="831546" y="183529"/>
                </a:lnTo>
                <a:lnTo>
                  <a:pt x="826516" y="173282"/>
                </a:lnTo>
                <a:close/>
              </a:path>
              <a:path w="831546" h="305028">
                <a:moveTo>
                  <a:pt x="424499" y="106937"/>
                </a:moveTo>
                <a:lnTo>
                  <a:pt x="360818" y="108988"/>
                </a:lnTo>
                <a:lnTo>
                  <a:pt x="291327" y="113052"/>
                </a:lnTo>
                <a:lnTo>
                  <a:pt x="218508" y="119345"/>
                </a:lnTo>
                <a:lnTo>
                  <a:pt x="148696" y="127294"/>
                </a:lnTo>
                <a:lnTo>
                  <a:pt x="98006" y="134248"/>
                </a:lnTo>
                <a:lnTo>
                  <a:pt x="48512" y="141980"/>
                </a:lnTo>
                <a:lnTo>
                  <a:pt x="0" y="150424"/>
                </a:lnTo>
                <a:lnTo>
                  <a:pt x="18440" y="208539"/>
                </a:lnTo>
                <a:lnTo>
                  <a:pt x="34158" y="205769"/>
                </a:lnTo>
                <a:lnTo>
                  <a:pt x="50006" y="203164"/>
                </a:lnTo>
                <a:lnTo>
                  <a:pt x="98252" y="196267"/>
                </a:lnTo>
                <a:lnTo>
                  <a:pt x="163955" y="188940"/>
                </a:lnTo>
                <a:lnTo>
                  <a:pt x="214015" y="184586"/>
                </a:lnTo>
                <a:lnTo>
                  <a:pt x="298371" y="178917"/>
                </a:lnTo>
                <a:lnTo>
                  <a:pt x="349224" y="176141"/>
                </a:lnTo>
                <a:lnTo>
                  <a:pt x="440668" y="174642"/>
                </a:lnTo>
                <a:lnTo>
                  <a:pt x="491987" y="173423"/>
                </a:lnTo>
                <a:lnTo>
                  <a:pt x="503514" y="173282"/>
                </a:lnTo>
                <a:lnTo>
                  <a:pt x="826516" y="173282"/>
                </a:lnTo>
                <a:lnTo>
                  <a:pt x="826082" y="172399"/>
                </a:lnTo>
                <a:lnTo>
                  <a:pt x="798367" y="130343"/>
                </a:lnTo>
                <a:lnTo>
                  <a:pt x="791088" y="121290"/>
                </a:lnTo>
                <a:lnTo>
                  <a:pt x="701929" y="121290"/>
                </a:lnTo>
                <a:lnTo>
                  <a:pt x="690685" y="119668"/>
                </a:lnTo>
                <a:lnTo>
                  <a:pt x="640825" y="114515"/>
                </a:lnTo>
                <a:lnTo>
                  <a:pt x="581012" y="110063"/>
                </a:lnTo>
                <a:lnTo>
                  <a:pt x="573443" y="109416"/>
                </a:lnTo>
                <a:lnTo>
                  <a:pt x="565950" y="109301"/>
                </a:lnTo>
                <a:lnTo>
                  <a:pt x="558444" y="108984"/>
                </a:lnTo>
                <a:lnTo>
                  <a:pt x="513397" y="107295"/>
                </a:lnTo>
                <a:lnTo>
                  <a:pt x="487916" y="106943"/>
                </a:lnTo>
                <a:lnTo>
                  <a:pt x="424499" y="106937"/>
                </a:lnTo>
                <a:close/>
              </a:path>
              <a:path w="831546" h="305028">
                <a:moveTo>
                  <a:pt x="673022" y="0"/>
                </a:moveTo>
                <a:lnTo>
                  <a:pt x="632054" y="20301"/>
                </a:lnTo>
                <a:lnTo>
                  <a:pt x="613722" y="34724"/>
                </a:lnTo>
                <a:lnTo>
                  <a:pt x="685912" y="104961"/>
                </a:lnTo>
                <a:lnTo>
                  <a:pt x="695313" y="114515"/>
                </a:lnTo>
                <a:lnTo>
                  <a:pt x="701929" y="121290"/>
                </a:lnTo>
                <a:lnTo>
                  <a:pt x="791088" y="121290"/>
                </a:lnTo>
                <a:lnTo>
                  <a:pt x="764561" y="91121"/>
                </a:lnTo>
                <a:lnTo>
                  <a:pt x="736054" y="61172"/>
                </a:lnTo>
                <a:lnTo>
                  <a:pt x="709052" y="34247"/>
                </a:lnTo>
                <a:lnTo>
                  <a:pt x="681431" y="7796"/>
                </a:lnTo>
                <a:lnTo>
                  <a:pt x="67302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5333994" y="6002871"/>
            <a:ext cx="831546" cy="305028"/>
          </a:xfrm>
          <a:custGeom>
            <a:avLst/>
            <a:gdLst/>
            <a:ahLst/>
            <a:cxnLst/>
            <a:rect l="l" t="t" r="r" b="b"/>
            <a:pathLst>
              <a:path w="831546" h="305028">
                <a:moveTo>
                  <a:pt x="826516" y="173282"/>
                </a:moveTo>
                <a:lnTo>
                  <a:pt x="503514" y="173282"/>
                </a:lnTo>
                <a:lnTo>
                  <a:pt x="514943" y="173302"/>
                </a:lnTo>
                <a:lnTo>
                  <a:pt x="571163" y="175316"/>
                </a:lnTo>
                <a:lnTo>
                  <a:pt x="578358" y="175405"/>
                </a:lnTo>
                <a:lnTo>
                  <a:pt x="585597" y="176040"/>
                </a:lnTo>
                <a:lnTo>
                  <a:pt x="625481" y="178881"/>
                </a:lnTo>
                <a:lnTo>
                  <a:pt x="642869" y="180444"/>
                </a:lnTo>
                <a:lnTo>
                  <a:pt x="685822" y="184805"/>
                </a:lnTo>
                <a:lnTo>
                  <a:pt x="697793" y="186300"/>
                </a:lnTo>
                <a:lnTo>
                  <a:pt x="695769" y="190823"/>
                </a:lnTo>
                <a:lnTo>
                  <a:pt x="688124" y="196957"/>
                </a:lnTo>
                <a:lnTo>
                  <a:pt x="669508" y="212913"/>
                </a:lnTo>
                <a:lnTo>
                  <a:pt x="653703" y="226756"/>
                </a:lnTo>
                <a:lnTo>
                  <a:pt x="640708" y="238493"/>
                </a:lnTo>
                <a:lnTo>
                  <a:pt x="630946" y="247550"/>
                </a:lnTo>
                <a:lnTo>
                  <a:pt x="624840" y="253348"/>
                </a:lnTo>
                <a:lnTo>
                  <a:pt x="633084" y="264526"/>
                </a:lnTo>
                <a:lnTo>
                  <a:pt x="639489" y="272221"/>
                </a:lnTo>
                <a:lnTo>
                  <a:pt x="669104" y="305028"/>
                </a:lnTo>
                <a:lnTo>
                  <a:pt x="678928" y="296896"/>
                </a:lnTo>
                <a:lnTo>
                  <a:pt x="688582" y="288635"/>
                </a:lnTo>
                <a:lnTo>
                  <a:pt x="707766" y="272073"/>
                </a:lnTo>
                <a:lnTo>
                  <a:pt x="717578" y="263753"/>
                </a:lnTo>
                <a:lnTo>
                  <a:pt x="757417" y="232218"/>
                </a:lnTo>
                <a:lnTo>
                  <a:pt x="798856" y="203114"/>
                </a:lnTo>
                <a:lnTo>
                  <a:pt x="831546" y="183529"/>
                </a:lnTo>
                <a:lnTo>
                  <a:pt x="826516" y="173282"/>
                </a:lnTo>
                <a:close/>
              </a:path>
              <a:path w="831546" h="305028">
                <a:moveTo>
                  <a:pt x="424499" y="106937"/>
                </a:moveTo>
                <a:lnTo>
                  <a:pt x="360818" y="108988"/>
                </a:lnTo>
                <a:lnTo>
                  <a:pt x="291327" y="113052"/>
                </a:lnTo>
                <a:lnTo>
                  <a:pt x="218508" y="119345"/>
                </a:lnTo>
                <a:lnTo>
                  <a:pt x="148696" y="127294"/>
                </a:lnTo>
                <a:lnTo>
                  <a:pt x="98006" y="134248"/>
                </a:lnTo>
                <a:lnTo>
                  <a:pt x="48512" y="141980"/>
                </a:lnTo>
                <a:lnTo>
                  <a:pt x="0" y="150424"/>
                </a:lnTo>
                <a:lnTo>
                  <a:pt x="18440" y="208539"/>
                </a:lnTo>
                <a:lnTo>
                  <a:pt x="34158" y="205769"/>
                </a:lnTo>
                <a:lnTo>
                  <a:pt x="50006" y="203164"/>
                </a:lnTo>
                <a:lnTo>
                  <a:pt x="98252" y="196267"/>
                </a:lnTo>
                <a:lnTo>
                  <a:pt x="163955" y="188940"/>
                </a:lnTo>
                <a:lnTo>
                  <a:pt x="214015" y="184586"/>
                </a:lnTo>
                <a:lnTo>
                  <a:pt x="298371" y="178917"/>
                </a:lnTo>
                <a:lnTo>
                  <a:pt x="349224" y="176141"/>
                </a:lnTo>
                <a:lnTo>
                  <a:pt x="440668" y="174642"/>
                </a:lnTo>
                <a:lnTo>
                  <a:pt x="491987" y="173423"/>
                </a:lnTo>
                <a:lnTo>
                  <a:pt x="503514" y="173282"/>
                </a:lnTo>
                <a:lnTo>
                  <a:pt x="826516" y="173282"/>
                </a:lnTo>
                <a:lnTo>
                  <a:pt x="826082" y="172399"/>
                </a:lnTo>
                <a:lnTo>
                  <a:pt x="798367" y="130343"/>
                </a:lnTo>
                <a:lnTo>
                  <a:pt x="791088" y="121290"/>
                </a:lnTo>
                <a:lnTo>
                  <a:pt x="701929" y="121290"/>
                </a:lnTo>
                <a:lnTo>
                  <a:pt x="690685" y="119668"/>
                </a:lnTo>
                <a:lnTo>
                  <a:pt x="640825" y="114515"/>
                </a:lnTo>
                <a:lnTo>
                  <a:pt x="581012" y="110063"/>
                </a:lnTo>
                <a:lnTo>
                  <a:pt x="573443" y="109416"/>
                </a:lnTo>
                <a:lnTo>
                  <a:pt x="565950" y="109301"/>
                </a:lnTo>
                <a:lnTo>
                  <a:pt x="558444" y="108984"/>
                </a:lnTo>
                <a:lnTo>
                  <a:pt x="513397" y="107295"/>
                </a:lnTo>
                <a:lnTo>
                  <a:pt x="487916" y="106943"/>
                </a:lnTo>
                <a:lnTo>
                  <a:pt x="424499" y="106937"/>
                </a:lnTo>
                <a:close/>
              </a:path>
              <a:path w="831546" h="305028">
                <a:moveTo>
                  <a:pt x="673022" y="0"/>
                </a:moveTo>
                <a:lnTo>
                  <a:pt x="632054" y="20301"/>
                </a:lnTo>
                <a:lnTo>
                  <a:pt x="613722" y="34724"/>
                </a:lnTo>
                <a:lnTo>
                  <a:pt x="685912" y="104961"/>
                </a:lnTo>
                <a:lnTo>
                  <a:pt x="695313" y="114515"/>
                </a:lnTo>
                <a:lnTo>
                  <a:pt x="701929" y="121290"/>
                </a:lnTo>
                <a:lnTo>
                  <a:pt x="791088" y="121290"/>
                </a:lnTo>
                <a:lnTo>
                  <a:pt x="764561" y="91121"/>
                </a:lnTo>
                <a:lnTo>
                  <a:pt x="736054" y="61172"/>
                </a:lnTo>
                <a:lnTo>
                  <a:pt x="709052" y="34247"/>
                </a:lnTo>
                <a:lnTo>
                  <a:pt x="681431" y="7796"/>
                </a:lnTo>
                <a:lnTo>
                  <a:pt x="67302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6604000" y="3581400"/>
            <a:ext cx="2057400" cy="838200"/>
          </a:xfrm>
          <a:custGeom>
            <a:avLst/>
            <a:gdLst/>
            <a:ahLst/>
            <a:cxnLst/>
            <a:rect l="l" t="t" r="r" b="b"/>
            <a:pathLst>
              <a:path w="3289241" h="1407183">
                <a:moveTo>
                  <a:pt x="11416" y="2114"/>
                </a:moveTo>
                <a:lnTo>
                  <a:pt x="8853" y="50128"/>
                </a:lnTo>
                <a:lnTo>
                  <a:pt x="7120" y="96950"/>
                </a:lnTo>
                <a:lnTo>
                  <a:pt x="6449" y="130302"/>
                </a:lnTo>
                <a:lnTo>
                  <a:pt x="6557" y="168961"/>
                </a:lnTo>
                <a:lnTo>
                  <a:pt x="8418" y="208711"/>
                </a:lnTo>
                <a:lnTo>
                  <a:pt x="13042" y="238038"/>
                </a:lnTo>
                <a:lnTo>
                  <a:pt x="14488" y="245789"/>
                </a:lnTo>
                <a:lnTo>
                  <a:pt x="18301" y="294962"/>
                </a:lnTo>
                <a:lnTo>
                  <a:pt x="18907" y="342627"/>
                </a:lnTo>
                <a:lnTo>
                  <a:pt x="18854" y="375274"/>
                </a:lnTo>
                <a:lnTo>
                  <a:pt x="18553" y="414956"/>
                </a:lnTo>
                <a:lnTo>
                  <a:pt x="17957" y="465088"/>
                </a:lnTo>
                <a:lnTo>
                  <a:pt x="17171" y="518907"/>
                </a:lnTo>
                <a:lnTo>
                  <a:pt x="16074" y="584916"/>
                </a:lnTo>
                <a:lnTo>
                  <a:pt x="14694" y="661439"/>
                </a:lnTo>
                <a:lnTo>
                  <a:pt x="13022" y="749348"/>
                </a:lnTo>
                <a:lnTo>
                  <a:pt x="11051" y="849510"/>
                </a:lnTo>
                <a:lnTo>
                  <a:pt x="8772" y="962798"/>
                </a:lnTo>
                <a:lnTo>
                  <a:pt x="6056" y="1095923"/>
                </a:lnTo>
                <a:lnTo>
                  <a:pt x="0" y="1390103"/>
                </a:lnTo>
                <a:lnTo>
                  <a:pt x="1957927" y="1407183"/>
                </a:lnTo>
                <a:lnTo>
                  <a:pt x="3264166" y="1402791"/>
                </a:lnTo>
                <a:lnTo>
                  <a:pt x="3271248" y="1095923"/>
                </a:lnTo>
                <a:lnTo>
                  <a:pt x="3278612" y="771765"/>
                </a:lnTo>
                <a:lnTo>
                  <a:pt x="3282218" y="609956"/>
                </a:lnTo>
                <a:lnTo>
                  <a:pt x="3285426" y="462544"/>
                </a:lnTo>
                <a:lnTo>
                  <a:pt x="3286686" y="402935"/>
                </a:lnTo>
                <a:lnTo>
                  <a:pt x="3287773" y="349730"/>
                </a:lnTo>
                <a:lnTo>
                  <a:pt x="3288596" y="307046"/>
                </a:lnTo>
                <a:lnTo>
                  <a:pt x="3289241" y="265002"/>
                </a:lnTo>
                <a:lnTo>
                  <a:pt x="3289139" y="230365"/>
                </a:lnTo>
                <a:lnTo>
                  <a:pt x="3287009" y="188490"/>
                </a:lnTo>
                <a:lnTo>
                  <a:pt x="3282397" y="144697"/>
                </a:lnTo>
                <a:lnTo>
                  <a:pt x="3276431" y="96015"/>
                </a:lnTo>
                <a:lnTo>
                  <a:pt x="3265105" y="7327"/>
                </a:lnTo>
                <a:lnTo>
                  <a:pt x="1915703" y="7327"/>
                </a:lnTo>
                <a:lnTo>
                  <a:pt x="11416" y="2114"/>
                </a:lnTo>
                <a:close/>
              </a:path>
              <a:path w="3289241" h="1407183">
                <a:moveTo>
                  <a:pt x="3264166" y="0"/>
                </a:moveTo>
                <a:lnTo>
                  <a:pt x="1915703" y="7327"/>
                </a:lnTo>
                <a:lnTo>
                  <a:pt x="3265105" y="7327"/>
                </a:lnTo>
                <a:lnTo>
                  <a:pt x="326416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x-none" dirty="0" smtClean="0">
                <a:solidFill>
                  <a:prstClr val="black"/>
                </a:solidFill>
                <a:latin typeface="Calibri"/>
              </a:rPr>
              <a:t> </a:t>
            </a: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7078345" y="3844925"/>
            <a:ext cx="110871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sz="2000" b="1" spc="-15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es-MX" sz="2000" b="1" spc="-15" dirty="0" err="1" smtClean="0">
                <a:solidFill>
                  <a:srgbClr val="FFFFFF"/>
                </a:solidFill>
                <a:latin typeface="Verdana"/>
                <a:cs typeface="Verdana"/>
              </a:rPr>
              <a:t>fica</a:t>
            </a:r>
            <a:r>
              <a:rPr sz="2000" b="1" spc="-15" dirty="0" err="1" smtClean="0">
                <a:solidFill>
                  <a:srgbClr val="FFFFFF"/>
                </a:solidFill>
                <a:latin typeface="Verdana"/>
                <a:cs typeface="Verdana"/>
              </a:rPr>
              <a:t>cia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4" name="object 3"/>
          <p:cNvSpPr/>
          <p:nvPr/>
        </p:nvSpPr>
        <p:spPr>
          <a:xfrm>
            <a:off x="6604000" y="4572000"/>
            <a:ext cx="2057400" cy="838200"/>
          </a:xfrm>
          <a:custGeom>
            <a:avLst/>
            <a:gdLst/>
            <a:ahLst/>
            <a:cxnLst/>
            <a:rect l="l" t="t" r="r" b="b"/>
            <a:pathLst>
              <a:path w="3289241" h="1407183">
                <a:moveTo>
                  <a:pt x="11416" y="2114"/>
                </a:moveTo>
                <a:lnTo>
                  <a:pt x="8853" y="50128"/>
                </a:lnTo>
                <a:lnTo>
                  <a:pt x="7120" y="96950"/>
                </a:lnTo>
                <a:lnTo>
                  <a:pt x="6449" y="130302"/>
                </a:lnTo>
                <a:lnTo>
                  <a:pt x="6557" y="168961"/>
                </a:lnTo>
                <a:lnTo>
                  <a:pt x="8418" y="208711"/>
                </a:lnTo>
                <a:lnTo>
                  <a:pt x="13042" y="238038"/>
                </a:lnTo>
                <a:lnTo>
                  <a:pt x="14488" y="245789"/>
                </a:lnTo>
                <a:lnTo>
                  <a:pt x="18301" y="294962"/>
                </a:lnTo>
                <a:lnTo>
                  <a:pt x="18907" y="342627"/>
                </a:lnTo>
                <a:lnTo>
                  <a:pt x="18854" y="375274"/>
                </a:lnTo>
                <a:lnTo>
                  <a:pt x="18553" y="414956"/>
                </a:lnTo>
                <a:lnTo>
                  <a:pt x="17957" y="465088"/>
                </a:lnTo>
                <a:lnTo>
                  <a:pt x="17171" y="518907"/>
                </a:lnTo>
                <a:lnTo>
                  <a:pt x="16074" y="584916"/>
                </a:lnTo>
                <a:lnTo>
                  <a:pt x="14694" y="661439"/>
                </a:lnTo>
                <a:lnTo>
                  <a:pt x="13022" y="749348"/>
                </a:lnTo>
                <a:lnTo>
                  <a:pt x="11051" y="849510"/>
                </a:lnTo>
                <a:lnTo>
                  <a:pt x="8772" y="962798"/>
                </a:lnTo>
                <a:lnTo>
                  <a:pt x="6056" y="1095923"/>
                </a:lnTo>
                <a:lnTo>
                  <a:pt x="0" y="1390103"/>
                </a:lnTo>
                <a:lnTo>
                  <a:pt x="1957927" y="1407183"/>
                </a:lnTo>
                <a:lnTo>
                  <a:pt x="3264166" y="1402791"/>
                </a:lnTo>
                <a:lnTo>
                  <a:pt x="3271248" y="1095923"/>
                </a:lnTo>
                <a:lnTo>
                  <a:pt x="3278612" y="771765"/>
                </a:lnTo>
                <a:lnTo>
                  <a:pt x="3282218" y="609956"/>
                </a:lnTo>
                <a:lnTo>
                  <a:pt x="3285426" y="462544"/>
                </a:lnTo>
                <a:lnTo>
                  <a:pt x="3286686" y="402935"/>
                </a:lnTo>
                <a:lnTo>
                  <a:pt x="3287773" y="349730"/>
                </a:lnTo>
                <a:lnTo>
                  <a:pt x="3288596" y="307046"/>
                </a:lnTo>
                <a:lnTo>
                  <a:pt x="3289241" y="265002"/>
                </a:lnTo>
                <a:lnTo>
                  <a:pt x="3289139" y="230365"/>
                </a:lnTo>
                <a:lnTo>
                  <a:pt x="3287009" y="188490"/>
                </a:lnTo>
                <a:lnTo>
                  <a:pt x="3282397" y="144697"/>
                </a:lnTo>
                <a:lnTo>
                  <a:pt x="3276431" y="96015"/>
                </a:lnTo>
                <a:lnTo>
                  <a:pt x="3265105" y="7327"/>
                </a:lnTo>
                <a:lnTo>
                  <a:pt x="1915703" y="7327"/>
                </a:lnTo>
                <a:lnTo>
                  <a:pt x="11416" y="2114"/>
                </a:lnTo>
                <a:close/>
              </a:path>
              <a:path w="3289241" h="1407183">
                <a:moveTo>
                  <a:pt x="3264166" y="0"/>
                </a:moveTo>
                <a:lnTo>
                  <a:pt x="1915703" y="7327"/>
                </a:lnTo>
                <a:lnTo>
                  <a:pt x="3265105" y="7327"/>
                </a:lnTo>
                <a:lnTo>
                  <a:pt x="326416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pPr marL="12700"/>
            <a:endParaRPr lang="en-US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6604000" y="5638800"/>
            <a:ext cx="2057400" cy="838200"/>
          </a:xfrm>
          <a:custGeom>
            <a:avLst/>
            <a:gdLst/>
            <a:ahLst/>
            <a:cxnLst/>
            <a:rect l="l" t="t" r="r" b="b"/>
            <a:pathLst>
              <a:path w="3289241" h="1407183">
                <a:moveTo>
                  <a:pt x="11416" y="2114"/>
                </a:moveTo>
                <a:lnTo>
                  <a:pt x="8853" y="50128"/>
                </a:lnTo>
                <a:lnTo>
                  <a:pt x="7120" y="96950"/>
                </a:lnTo>
                <a:lnTo>
                  <a:pt x="6449" y="130302"/>
                </a:lnTo>
                <a:lnTo>
                  <a:pt x="6557" y="168961"/>
                </a:lnTo>
                <a:lnTo>
                  <a:pt x="8418" y="208711"/>
                </a:lnTo>
                <a:lnTo>
                  <a:pt x="13042" y="238038"/>
                </a:lnTo>
                <a:lnTo>
                  <a:pt x="14488" y="245789"/>
                </a:lnTo>
                <a:lnTo>
                  <a:pt x="18301" y="294962"/>
                </a:lnTo>
                <a:lnTo>
                  <a:pt x="18907" y="342627"/>
                </a:lnTo>
                <a:lnTo>
                  <a:pt x="18854" y="375274"/>
                </a:lnTo>
                <a:lnTo>
                  <a:pt x="18553" y="414956"/>
                </a:lnTo>
                <a:lnTo>
                  <a:pt x="17957" y="465088"/>
                </a:lnTo>
                <a:lnTo>
                  <a:pt x="17171" y="518907"/>
                </a:lnTo>
                <a:lnTo>
                  <a:pt x="16074" y="584916"/>
                </a:lnTo>
                <a:lnTo>
                  <a:pt x="14694" y="661439"/>
                </a:lnTo>
                <a:lnTo>
                  <a:pt x="13022" y="749348"/>
                </a:lnTo>
                <a:lnTo>
                  <a:pt x="11051" y="849510"/>
                </a:lnTo>
                <a:lnTo>
                  <a:pt x="8772" y="962798"/>
                </a:lnTo>
                <a:lnTo>
                  <a:pt x="6056" y="1095923"/>
                </a:lnTo>
                <a:lnTo>
                  <a:pt x="0" y="1390103"/>
                </a:lnTo>
                <a:lnTo>
                  <a:pt x="1957927" y="1407183"/>
                </a:lnTo>
                <a:lnTo>
                  <a:pt x="3264166" y="1402791"/>
                </a:lnTo>
                <a:lnTo>
                  <a:pt x="3271248" y="1095923"/>
                </a:lnTo>
                <a:lnTo>
                  <a:pt x="3278612" y="771765"/>
                </a:lnTo>
                <a:lnTo>
                  <a:pt x="3282218" y="609956"/>
                </a:lnTo>
                <a:lnTo>
                  <a:pt x="3285426" y="462544"/>
                </a:lnTo>
                <a:lnTo>
                  <a:pt x="3286686" y="402935"/>
                </a:lnTo>
                <a:lnTo>
                  <a:pt x="3287773" y="349730"/>
                </a:lnTo>
                <a:lnTo>
                  <a:pt x="3288596" y="307046"/>
                </a:lnTo>
                <a:lnTo>
                  <a:pt x="3289241" y="265002"/>
                </a:lnTo>
                <a:lnTo>
                  <a:pt x="3289139" y="230365"/>
                </a:lnTo>
                <a:lnTo>
                  <a:pt x="3287009" y="188490"/>
                </a:lnTo>
                <a:lnTo>
                  <a:pt x="3282397" y="144697"/>
                </a:lnTo>
                <a:lnTo>
                  <a:pt x="3276431" y="96015"/>
                </a:lnTo>
                <a:lnTo>
                  <a:pt x="3265105" y="7327"/>
                </a:lnTo>
                <a:lnTo>
                  <a:pt x="1915703" y="7327"/>
                </a:lnTo>
                <a:lnTo>
                  <a:pt x="11416" y="2114"/>
                </a:lnTo>
                <a:close/>
              </a:path>
              <a:path w="3289241" h="1407183">
                <a:moveTo>
                  <a:pt x="3264166" y="0"/>
                </a:moveTo>
                <a:lnTo>
                  <a:pt x="1915703" y="7327"/>
                </a:lnTo>
                <a:lnTo>
                  <a:pt x="3265105" y="7327"/>
                </a:lnTo>
                <a:lnTo>
                  <a:pt x="326416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x-none" dirty="0" smtClean="0">
                <a:solidFill>
                  <a:prstClr val="black"/>
                </a:solidFill>
                <a:latin typeface="Calibri"/>
              </a:rPr>
              <a:t> </a:t>
            </a: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8"/>
          <p:cNvSpPr txBox="1"/>
          <p:nvPr/>
        </p:nvSpPr>
        <p:spPr>
          <a:xfrm>
            <a:off x="6963727" y="4792776"/>
            <a:ext cx="133794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b="1" dirty="0" err="1" smtClean="0">
                <a:solidFill>
                  <a:srgbClr val="FFFFFF"/>
                </a:solidFill>
                <a:latin typeface="Verdana"/>
                <a:cs typeface="Verdana"/>
              </a:rPr>
              <a:t>Equidad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6832600" y="5715000"/>
            <a:ext cx="1676400" cy="615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9695" marR="12700" indent="-86995" algn="ctr"/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lang="es-MX" sz="2000" b="1" dirty="0" err="1" smtClean="0">
                <a:solidFill>
                  <a:srgbClr val="FFFFFF"/>
                </a:solidFill>
                <a:latin typeface="Verdana"/>
                <a:cs typeface="Verdana"/>
              </a:rPr>
              <a:t>ohesión</a:t>
            </a:r>
            <a:r>
              <a:rPr lang="es-MX" sz="2000" b="1" dirty="0" smtClean="0">
                <a:solidFill>
                  <a:srgbClr val="FFFFFF"/>
                </a:solidFill>
                <a:latin typeface="Verdana"/>
                <a:cs typeface="Verdana"/>
              </a:rPr>
              <a:t> social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8" name="object 3"/>
          <p:cNvSpPr/>
          <p:nvPr/>
        </p:nvSpPr>
        <p:spPr>
          <a:xfrm>
            <a:off x="812800" y="1447800"/>
            <a:ext cx="5867400" cy="685800"/>
          </a:xfrm>
          <a:custGeom>
            <a:avLst/>
            <a:gdLst/>
            <a:ahLst/>
            <a:cxnLst/>
            <a:rect l="l" t="t" r="r" b="b"/>
            <a:pathLst>
              <a:path w="3289241" h="1407183">
                <a:moveTo>
                  <a:pt x="11416" y="2114"/>
                </a:moveTo>
                <a:lnTo>
                  <a:pt x="8853" y="50128"/>
                </a:lnTo>
                <a:lnTo>
                  <a:pt x="7120" y="96950"/>
                </a:lnTo>
                <a:lnTo>
                  <a:pt x="6449" y="130302"/>
                </a:lnTo>
                <a:lnTo>
                  <a:pt x="6557" y="168961"/>
                </a:lnTo>
                <a:lnTo>
                  <a:pt x="8418" y="208711"/>
                </a:lnTo>
                <a:lnTo>
                  <a:pt x="13042" y="238038"/>
                </a:lnTo>
                <a:lnTo>
                  <a:pt x="14488" y="245789"/>
                </a:lnTo>
                <a:lnTo>
                  <a:pt x="18301" y="294962"/>
                </a:lnTo>
                <a:lnTo>
                  <a:pt x="18907" y="342627"/>
                </a:lnTo>
                <a:lnTo>
                  <a:pt x="18854" y="375274"/>
                </a:lnTo>
                <a:lnTo>
                  <a:pt x="18553" y="414956"/>
                </a:lnTo>
                <a:lnTo>
                  <a:pt x="17957" y="465088"/>
                </a:lnTo>
                <a:lnTo>
                  <a:pt x="17171" y="518907"/>
                </a:lnTo>
                <a:lnTo>
                  <a:pt x="16074" y="584916"/>
                </a:lnTo>
                <a:lnTo>
                  <a:pt x="14694" y="661439"/>
                </a:lnTo>
                <a:lnTo>
                  <a:pt x="13022" y="749348"/>
                </a:lnTo>
                <a:lnTo>
                  <a:pt x="11051" y="849510"/>
                </a:lnTo>
                <a:lnTo>
                  <a:pt x="8772" y="962798"/>
                </a:lnTo>
                <a:lnTo>
                  <a:pt x="6056" y="1095923"/>
                </a:lnTo>
                <a:lnTo>
                  <a:pt x="0" y="1390103"/>
                </a:lnTo>
                <a:lnTo>
                  <a:pt x="1957927" y="1407183"/>
                </a:lnTo>
                <a:lnTo>
                  <a:pt x="3264166" y="1402791"/>
                </a:lnTo>
                <a:lnTo>
                  <a:pt x="3271248" y="1095923"/>
                </a:lnTo>
                <a:lnTo>
                  <a:pt x="3278612" y="771765"/>
                </a:lnTo>
                <a:lnTo>
                  <a:pt x="3282218" y="609956"/>
                </a:lnTo>
                <a:lnTo>
                  <a:pt x="3285426" y="462544"/>
                </a:lnTo>
                <a:lnTo>
                  <a:pt x="3286686" y="402935"/>
                </a:lnTo>
                <a:lnTo>
                  <a:pt x="3287773" y="349730"/>
                </a:lnTo>
                <a:lnTo>
                  <a:pt x="3288596" y="307046"/>
                </a:lnTo>
                <a:lnTo>
                  <a:pt x="3289241" y="265002"/>
                </a:lnTo>
                <a:lnTo>
                  <a:pt x="3289139" y="230365"/>
                </a:lnTo>
                <a:lnTo>
                  <a:pt x="3287009" y="188490"/>
                </a:lnTo>
                <a:lnTo>
                  <a:pt x="3282397" y="144697"/>
                </a:lnTo>
                <a:lnTo>
                  <a:pt x="3276431" y="96015"/>
                </a:lnTo>
                <a:lnTo>
                  <a:pt x="3265105" y="7327"/>
                </a:lnTo>
                <a:lnTo>
                  <a:pt x="1915703" y="7327"/>
                </a:lnTo>
                <a:lnTo>
                  <a:pt x="11416" y="2114"/>
                </a:lnTo>
                <a:close/>
              </a:path>
              <a:path w="3289241" h="1407183">
                <a:moveTo>
                  <a:pt x="3264166" y="0"/>
                </a:moveTo>
                <a:lnTo>
                  <a:pt x="1915703" y="7327"/>
                </a:lnTo>
                <a:lnTo>
                  <a:pt x="3265105" y="7327"/>
                </a:lnTo>
                <a:lnTo>
                  <a:pt x="326416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x-none" dirty="0" smtClean="0">
                <a:solidFill>
                  <a:prstClr val="black"/>
                </a:solidFill>
                <a:latin typeface="Calibri"/>
              </a:rPr>
              <a:t> </a:t>
            </a: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4"/>
          <p:cNvSpPr txBox="1"/>
          <p:nvPr/>
        </p:nvSpPr>
        <p:spPr>
          <a:xfrm>
            <a:off x="1079500" y="1629321"/>
            <a:ext cx="552450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b="1" dirty="0" err="1" smtClean="0">
                <a:solidFill>
                  <a:srgbClr val="FFFFFF"/>
                </a:solidFill>
                <a:latin typeface="Verdana"/>
                <a:cs typeface="Verdana"/>
              </a:rPr>
              <a:t>Superar</a:t>
            </a:r>
            <a:r>
              <a:rPr sz="2000" b="1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MX" sz="2000" b="1" spc="-5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as </a:t>
            </a:r>
            <a:r>
              <a:rPr sz="2000" b="1" dirty="0" err="1" smtClean="0">
                <a:solidFill>
                  <a:srgbClr val="FFFFFF"/>
                </a:solidFill>
                <a:latin typeface="Verdana"/>
                <a:cs typeface="Verdana"/>
              </a:rPr>
              <a:t>desigualdades</a:t>
            </a:r>
            <a:r>
              <a:rPr sz="2000" b="1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 err="1" smtClean="0">
                <a:solidFill>
                  <a:srgbClr val="FFFFFF"/>
                </a:solidFill>
                <a:latin typeface="Verdana"/>
                <a:cs typeface="Verdana"/>
              </a:rPr>
              <a:t>socia</a:t>
            </a:r>
            <a:r>
              <a:rPr lang="es-MX" sz="2000" b="1" dirty="0" smtClean="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6794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2400" y="3733800"/>
            <a:ext cx="7467600" cy="533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dirty="0" err="1">
                <a:solidFill>
                  <a:srgbClr val="F8971D"/>
                </a:solidFill>
                <a:latin typeface="Verdana"/>
                <a:cs typeface="Verdana"/>
              </a:rPr>
              <a:t>www.comunidaddeaprendizaje.com.es</a:t>
            </a:r>
            <a:endParaRPr lang="en-US" sz="24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93</Words>
  <Application>Microsoft Macintosh PowerPoint</Application>
  <PresentationFormat>Custom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Farias Cruzado</dc:creator>
  <cp:lastModifiedBy>.</cp:lastModifiedBy>
  <cp:revision>4</cp:revision>
  <dcterms:created xsi:type="dcterms:W3CDTF">2014-10-07T08:34:48Z</dcterms:created>
  <dcterms:modified xsi:type="dcterms:W3CDTF">2015-07-10T18:42:05Z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2014-10-07T00:00:00Z</vt:filetime>
  </property>
  <property fmtid="{D5CDD505-2E9C-101B-9397-08002B2CF9AE}" pid="3" name="LastSaved">
    <vt:filetime>2014-10-07T00:00:00Z</vt:filetime>
  </property>
</Properties>
</file>