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2" r:id="rId7"/>
    <p:sldId id="263" r:id="rId8"/>
  </p:sldIdLst>
  <p:sldSz cx="10160000" cy="7620000"/>
  <p:notesSz cx="10160000" cy="7620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744" y="-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636000" cy="1600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10/09/15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10/09/15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0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24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10/09/15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10/09/15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008685"/>
            <a:ext cx="10159999" cy="1611314"/>
          </a:xfrm>
          <a:custGeom>
            <a:avLst/>
            <a:gdLst/>
            <a:ahLst/>
            <a:cxnLst/>
            <a:rect l="l" t="t" r="r" b="b"/>
            <a:pathLst>
              <a:path w="10159999" h="1611314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1611314"/>
                </a:lnTo>
                <a:lnTo>
                  <a:pt x="10159999" y="1611314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1611314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10/09/15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300" y="394418"/>
            <a:ext cx="8407400" cy="5786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6300" y="2759621"/>
            <a:ext cx="8407400" cy="259658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10/09/15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5985"/>
            <a:ext cx="10160000" cy="6866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589230"/>
            <a:ext cx="10160000" cy="2030769"/>
          </a:xfrm>
          <a:custGeom>
            <a:avLst/>
            <a:gdLst/>
            <a:ahLst/>
            <a:cxnLst/>
            <a:rect l="l" t="t" r="r" b="b"/>
            <a:pathLst>
              <a:path w="10160000" h="2030769">
                <a:moveTo>
                  <a:pt x="3475591" y="0"/>
                </a:moveTo>
                <a:lnTo>
                  <a:pt x="3082532" y="13306"/>
                </a:lnTo>
                <a:lnTo>
                  <a:pt x="2692541" y="40077"/>
                </a:lnTo>
                <a:lnTo>
                  <a:pt x="2307152" y="78883"/>
                </a:lnTo>
                <a:lnTo>
                  <a:pt x="1927901" y="128294"/>
                </a:lnTo>
                <a:lnTo>
                  <a:pt x="1556320" y="186878"/>
                </a:lnTo>
                <a:lnTo>
                  <a:pt x="1193945" y="253205"/>
                </a:lnTo>
                <a:lnTo>
                  <a:pt x="842309" y="325846"/>
                </a:lnTo>
                <a:lnTo>
                  <a:pt x="502946" y="403369"/>
                </a:lnTo>
                <a:lnTo>
                  <a:pt x="177392" y="484344"/>
                </a:lnTo>
                <a:lnTo>
                  <a:pt x="0" y="531805"/>
                </a:lnTo>
                <a:lnTo>
                  <a:pt x="0" y="2030769"/>
                </a:lnTo>
                <a:lnTo>
                  <a:pt x="10160000" y="2030769"/>
                </a:lnTo>
                <a:lnTo>
                  <a:pt x="10160000" y="441408"/>
                </a:lnTo>
                <a:lnTo>
                  <a:pt x="9376600" y="441408"/>
                </a:lnTo>
                <a:lnTo>
                  <a:pt x="9154829" y="436988"/>
                </a:lnTo>
                <a:lnTo>
                  <a:pt x="8928799" y="427166"/>
                </a:lnTo>
                <a:lnTo>
                  <a:pt x="8697930" y="412529"/>
                </a:lnTo>
                <a:lnTo>
                  <a:pt x="8461637" y="393663"/>
                </a:lnTo>
                <a:lnTo>
                  <a:pt x="7970451" y="345584"/>
                </a:lnTo>
                <a:lnTo>
                  <a:pt x="6306131" y="160783"/>
                </a:lnTo>
                <a:lnTo>
                  <a:pt x="5672228" y="101287"/>
                </a:lnTo>
                <a:lnTo>
                  <a:pt x="5337818" y="74571"/>
                </a:lnTo>
                <a:lnTo>
                  <a:pt x="4990991" y="50657"/>
                </a:lnTo>
                <a:lnTo>
                  <a:pt x="4631165" y="30131"/>
                </a:lnTo>
                <a:lnTo>
                  <a:pt x="4257758" y="13580"/>
                </a:lnTo>
                <a:lnTo>
                  <a:pt x="3870185" y="1589"/>
                </a:lnTo>
                <a:lnTo>
                  <a:pt x="3475591" y="0"/>
                </a:lnTo>
                <a:close/>
              </a:path>
              <a:path w="10160000" h="2030769">
                <a:moveTo>
                  <a:pt x="10160000" y="420440"/>
                </a:moveTo>
                <a:lnTo>
                  <a:pt x="10015505" y="426806"/>
                </a:lnTo>
                <a:lnTo>
                  <a:pt x="9594697" y="439840"/>
                </a:lnTo>
                <a:lnTo>
                  <a:pt x="9376600" y="441408"/>
                </a:lnTo>
                <a:lnTo>
                  <a:pt x="10160000" y="441408"/>
                </a:lnTo>
                <a:lnTo>
                  <a:pt x="10160000" y="42044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33303" y="6318072"/>
            <a:ext cx="5042535" cy="627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Fo</a:t>
            </a:r>
            <a:r>
              <a:rPr sz="4000" spc="95" dirty="0" smtClean="0">
                <a:solidFill>
                  <a:srgbClr val="FFFFFF"/>
                </a:solidFill>
                <a:latin typeface="Gill Sans Light"/>
                <a:cs typeface="Gill Sans Light"/>
              </a:rPr>
              <a:t>r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ma</a:t>
            </a:r>
            <a:r>
              <a:rPr lang="x-none"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ción</a:t>
            </a:r>
            <a:r>
              <a:rPr sz="4000" spc="5" dirty="0" smtClean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de </a:t>
            </a:r>
            <a:r>
              <a:rPr sz="4000" b="1" spc="0" dirty="0" smtClean="0">
                <a:solidFill>
                  <a:srgbClr val="FFFFFF"/>
                </a:solidFill>
                <a:latin typeface="Gill Sans SemiBold"/>
                <a:cs typeface="Gill Sans SemiBold"/>
              </a:rPr>
              <a:t>Familia</a:t>
            </a:r>
            <a:r>
              <a:rPr sz="4000" b="1" spc="-85" dirty="0" smtClean="0">
                <a:solidFill>
                  <a:srgbClr val="FFFFFF"/>
                </a:solidFill>
                <a:latin typeface="Gill Sans SemiBold"/>
                <a:cs typeface="Gill Sans SemiBold"/>
              </a:rPr>
              <a:t>r</a:t>
            </a:r>
            <a:r>
              <a:rPr sz="4000" b="1" spc="0" dirty="0" smtClean="0">
                <a:solidFill>
                  <a:srgbClr val="FFFFFF"/>
                </a:solidFill>
                <a:latin typeface="Gill Sans SemiBold"/>
                <a:cs typeface="Gill Sans SemiBold"/>
              </a:rPr>
              <a:t>es</a:t>
            </a:r>
            <a:endParaRPr sz="4000" dirty="0">
              <a:latin typeface="Gill Sans SemiBold"/>
              <a:cs typeface="Gill Sans SemiBold"/>
            </a:endParaRPr>
          </a:p>
        </p:txBody>
      </p:sp>
      <p:pic>
        <p:nvPicPr>
          <p:cNvPr id="11" name="Picture 20" descr="Logotipo Comunidade de Aprendizag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49203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Investiga</a:t>
            </a:r>
            <a:r>
              <a:rPr lang="x-none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ciones</a:t>
            </a: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0000" y="2057400"/>
            <a:ext cx="1504713" cy="990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ES COMÚN AFIRMAR QUE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000" y="4648200"/>
            <a:ext cx="2590800" cy="1219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lang="es-CO" sz="2000" dirty="0" smtClean="0">
                <a:latin typeface="Verdana"/>
                <a:cs typeface="Verdana"/>
              </a:rPr>
              <a:t>INVESTIGACIONES CORROBORAN </a:t>
            </a:r>
            <a:endParaRPr lang="es-CO" sz="20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55800" y="3226990"/>
            <a:ext cx="2514600" cy="1040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PE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AR D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 LA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CORRELA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CIÓN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ES</a:t>
            </a:r>
            <a:r>
              <a:rPr sz="2000" spc="-120" dirty="0" smtClean="0">
                <a:solidFill>
                  <a:srgbClr val="333333"/>
                </a:solidFill>
                <a:latin typeface="Verdana"/>
                <a:cs typeface="Verdana"/>
              </a:rPr>
              <a:t>TA</a:t>
            </a: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DÍ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STICA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16490" y="2226221"/>
            <a:ext cx="2110105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É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XI</a:t>
            </a: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 ESCOLAR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09016" y="4572000"/>
            <a:ext cx="2704384" cy="2286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lang="es-CO" sz="2000" dirty="0" smtClean="0">
                <a:latin typeface="Verdana"/>
                <a:cs typeface="Verdana"/>
              </a:rPr>
              <a:t>INVOLUCRAMIENTO DE LOS FAMILIARES EN PROCESOS FORMATIVOS CONCRETOS </a:t>
            </a:r>
            <a:endParaRPr lang="es-CO" sz="20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70600" y="4572000"/>
            <a:ext cx="1908175" cy="167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lang="es-CO" sz="2000" dirty="0" smtClean="0">
                <a:latin typeface="Verdana"/>
                <a:cs typeface="Verdana"/>
              </a:rPr>
              <a:t>PROMUEVE LA INTERACCIÓN CULTURAL Y EDUCACIONAL </a:t>
            </a:r>
            <a:endParaRPr lang="es-CO" sz="20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32800" y="4724400"/>
            <a:ext cx="1511300" cy="8500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Y EL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É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XI</a:t>
            </a: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 ESCOLAR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45100" y="3445319"/>
            <a:ext cx="2067560" cy="641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O ES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 DETERMINANTE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34200" y="2213419"/>
            <a:ext cx="2070735" cy="641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ESCOLARIDAD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 PROGENI</a:t>
            </a: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ORES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26391" y="2291334"/>
            <a:ext cx="473387" cy="186295"/>
          </a:xfrm>
          <a:custGeom>
            <a:avLst/>
            <a:gdLst/>
            <a:ahLst/>
            <a:cxnLst/>
            <a:rect l="l" t="t" r="r" b="b"/>
            <a:pathLst>
              <a:path w="473387" h="186295">
                <a:moveTo>
                  <a:pt x="471441" y="106079"/>
                </a:moveTo>
                <a:lnTo>
                  <a:pt x="294695" y="106079"/>
                </a:lnTo>
                <a:lnTo>
                  <a:pt x="329199" y="106806"/>
                </a:lnTo>
                <a:lnTo>
                  <a:pt x="333416" y="107136"/>
                </a:lnTo>
                <a:lnTo>
                  <a:pt x="363362" y="108914"/>
                </a:lnTo>
                <a:lnTo>
                  <a:pt x="393284" y="111632"/>
                </a:lnTo>
                <a:lnTo>
                  <a:pt x="400611" y="112673"/>
                </a:lnTo>
                <a:lnTo>
                  <a:pt x="393309" y="119074"/>
                </a:lnTo>
                <a:lnTo>
                  <a:pt x="377650" y="133755"/>
                </a:lnTo>
                <a:lnTo>
                  <a:pt x="364856" y="146339"/>
                </a:lnTo>
                <a:lnTo>
                  <a:pt x="356901" y="154598"/>
                </a:lnTo>
                <a:lnTo>
                  <a:pt x="363350" y="162978"/>
                </a:lnTo>
                <a:lnTo>
                  <a:pt x="370335" y="170763"/>
                </a:lnTo>
                <a:lnTo>
                  <a:pt x="384063" y="186295"/>
                </a:lnTo>
                <a:lnTo>
                  <a:pt x="412847" y="158431"/>
                </a:lnTo>
                <a:lnTo>
                  <a:pt x="444109" y="132214"/>
                </a:lnTo>
                <a:lnTo>
                  <a:pt x="473387" y="111485"/>
                </a:lnTo>
                <a:lnTo>
                  <a:pt x="471441" y="106079"/>
                </a:lnTo>
                <a:close/>
              </a:path>
              <a:path w="473387" h="186295">
                <a:moveTo>
                  <a:pt x="290604" y="65518"/>
                </a:moveTo>
                <a:lnTo>
                  <a:pt x="239804" y="66079"/>
                </a:lnTo>
                <a:lnTo>
                  <a:pt x="201396" y="67956"/>
                </a:lnTo>
                <a:lnTo>
                  <a:pt x="149560" y="72114"/>
                </a:lnTo>
                <a:lnTo>
                  <a:pt x="98266" y="78221"/>
                </a:lnTo>
                <a:lnTo>
                  <a:pt x="48433" y="85956"/>
                </a:lnTo>
                <a:lnTo>
                  <a:pt x="0" y="95088"/>
                </a:lnTo>
                <a:lnTo>
                  <a:pt x="3876" y="132218"/>
                </a:lnTo>
                <a:lnTo>
                  <a:pt x="15859" y="129817"/>
                </a:lnTo>
                <a:lnTo>
                  <a:pt x="27972" y="127587"/>
                </a:lnTo>
                <a:lnTo>
                  <a:pt x="77537" y="120171"/>
                </a:lnTo>
                <a:lnTo>
                  <a:pt x="128425" y="114677"/>
                </a:lnTo>
                <a:lnTo>
                  <a:pt x="192961" y="109528"/>
                </a:lnTo>
                <a:lnTo>
                  <a:pt x="257550" y="107249"/>
                </a:lnTo>
                <a:lnTo>
                  <a:pt x="282503" y="106254"/>
                </a:lnTo>
                <a:lnTo>
                  <a:pt x="294695" y="106079"/>
                </a:lnTo>
                <a:lnTo>
                  <a:pt x="471441" y="106079"/>
                </a:lnTo>
                <a:lnTo>
                  <a:pt x="469063" y="99471"/>
                </a:lnTo>
                <a:lnTo>
                  <a:pt x="463260" y="88117"/>
                </a:lnTo>
                <a:lnTo>
                  <a:pt x="456391" y="77504"/>
                </a:lnTo>
                <a:lnTo>
                  <a:pt x="452514" y="72427"/>
                </a:lnTo>
                <a:lnTo>
                  <a:pt x="400434" y="72427"/>
                </a:lnTo>
                <a:lnTo>
                  <a:pt x="392661" y="71322"/>
                </a:lnTo>
                <a:lnTo>
                  <a:pt x="361254" y="68477"/>
                </a:lnTo>
                <a:lnTo>
                  <a:pt x="329961" y="66610"/>
                </a:lnTo>
                <a:lnTo>
                  <a:pt x="325554" y="66280"/>
                </a:lnTo>
                <a:lnTo>
                  <a:pt x="290604" y="65518"/>
                </a:lnTo>
                <a:close/>
              </a:path>
              <a:path w="473387" h="186295">
                <a:moveTo>
                  <a:pt x="384181" y="0"/>
                </a:moveTo>
                <a:lnTo>
                  <a:pt x="370576" y="1027"/>
                </a:lnTo>
                <a:lnTo>
                  <a:pt x="362638" y="7403"/>
                </a:lnTo>
                <a:lnTo>
                  <a:pt x="354853" y="13778"/>
                </a:lnTo>
                <a:lnTo>
                  <a:pt x="347449" y="20585"/>
                </a:lnTo>
                <a:lnTo>
                  <a:pt x="357831" y="30003"/>
                </a:lnTo>
                <a:lnTo>
                  <a:pt x="365014" y="36812"/>
                </a:lnTo>
                <a:lnTo>
                  <a:pt x="392243" y="63856"/>
                </a:lnTo>
                <a:lnTo>
                  <a:pt x="400434" y="72427"/>
                </a:lnTo>
                <a:lnTo>
                  <a:pt x="452514" y="72427"/>
                </a:lnTo>
                <a:lnTo>
                  <a:pt x="420208" y="35854"/>
                </a:lnTo>
                <a:lnTo>
                  <a:pt x="392237" y="7727"/>
                </a:lnTo>
                <a:lnTo>
                  <a:pt x="384181" y="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65600" y="3505200"/>
            <a:ext cx="821151" cy="381000"/>
          </a:xfrm>
          <a:custGeom>
            <a:avLst/>
            <a:gdLst/>
            <a:ahLst/>
            <a:cxnLst/>
            <a:rect l="l" t="t" r="r" b="b"/>
            <a:pathLst>
              <a:path w="473387" h="186295">
                <a:moveTo>
                  <a:pt x="471441" y="106079"/>
                </a:moveTo>
                <a:lnTo>
                  <a:pt x="294695" y="106079"/>
                </a:lnTo>
                <a:lnTo>
                  <a:pt x="329199" y="106806"/>
                </a:lnTo>
                <a:lnTo>
                  <a:pt x="333416" y="107136"/>
                </a:lnTo>
                <a:lnTo>
                  <a:pt x="363362" y="108914"/>
                </a:lnTo>
                <a:lnTo>
                  <a:pt x="393284" y="111632"/>
                </a:lnTo>
                <a:lnTo>
                  <a:pt x="400611" y="112673"/>
                </a:lnTo>
                <a:lnTo>
                  <a:pt x="393309" y="119074"/>
                </a:lnTo>
                <a:lnTo>
                  <a:pt x="377650" y="133755"/>
                </a:lnTo>
                <a:lnTo>
                  <a:pt x="364856" y="146339"/>
                </a:lnTo>
                <a:lnTo>
                  <a:pt x="356901" y="154598"/>
                </a:lnTo>
                <a:lnTo>
                  <a:pt x="363350" y="162978"/>
                </a:lnTo>
                <a:lnTo>
                  <a:pt x="370335" y="170763"/>
                </a:lnTo>
                <a:lnTo>
                  <a:pt x="384063" y="186295"/>
                </a:lnTo>
                <a:lnTo>
                  <a:pt x="412847" y="158431"/>
                </a:lnTo>
                <a:lnTo>
                  <a:pt x="444109" y="132214"/>
                </a:lnTo>
                <a:lnTo>
                  <a:pt x="473387" y="111485"/>
                </a:lnTo>
                <a:lnTo>
                  <a:pt x="471441" y="106079"/>
                </a:lnTo>
                <a:close/>
              </a:path>
              <a:path w="473387" h="186295">
                <a:moveTo>
                  <a:pt x="290604" y="65518"/>
                </a:moveTo>
                <a:lnTo>
                  <a:pt x="239804" y="66079"/>
                </a:lnTo>
                <a:lnTo>
                  <a:pt x="201396" y="67956"/>
                </a:lnTo>
                <a:lnTo>
                  <a:pt x="149560" y="72114"/>
                </a:lnTo>
                <a:lnTo>
                  <a:pt x="98266" y="78221"/>
                </a:lnTo>
                <a:lnTo>
                  <a:pt x="48433" y="85956"/>
                </a:lnTo>
                <a:lnTo>
                  <a:pt x="0" y="95088"/>
                </a:lnTo>
                <a:lnTo>
                  <a:pt x="3876" y="132218"/>
                </a:lnTo>
                <a:lnTo>
                  <a:pt x="15859" y="129817"/>
                </a:lnTo>
                <a:lnTo>
                  <a:pt x="27972" y="127587"/>
                </a:lnTo>
                <a:lnTo>
                  <a:pt x="77537" y="120171"/>
                </a:lnTo>
                <a:lnTo>
                  <a:pt x="128425" y="114677"/>
                </a:lnTo>
                <a:lnTo>
                  <a:pt x="192961" y="109528"/>
                </a:lnTo>
                <a:lnTo>
                  <a:pt x="257550" y="107249"/>
                </a:lnTo>
                <a:lnTo>
                  <a:pt x="282503" y="106254"/>
                </a:lnTo>
                <a:lnTo>
                  <a:pt x="294695" y="106079"/>
                </a:lnTo>
                <a:lnTo>
                  <a:pt x="471441" y="106079"/>
                </a:lnTo>
                <a:lnTo>
                  <a:pt x="469063" y="99471"/>
                </a:lnTo>
                <a:lnTo>
                  <a:pt x="463260" y="88117"/>
                </a:lnTo>
                <a:lnTo>
                  <a:pt x="456391" y="77504"/>
                </a:lnTo>
                <a:lnTo>
                  <a:pt x="452514" y="72427"/>
                </a:lnTo>
                <a:lnTo>
                  <a:pt x="400434" y="72427"/>
                </a:lnTo>
                <a:lnTo>
                  <a:pt x="392661" y="71322"/>
                </a:lnTo>
                <a:lnTo>
                  <a:pt x="361254" y="68477"/>
                </a:lnTo>
                <a:lnTo>
                  <a:pt x="329961" y="66610"/>
                </a:lnTo>
                <a:lnTo>
                  <a:pt x="325554" y="66280"/>
                </a:lnTo>
                <a:lnTo>
                  <a:pt x="290604" y="65518"/>
                </a:lnTo>
                <a:close/>
              </a:path>
              <a:path w="473387" h="186295">
                <a:moveTo>
                  <a:pt x="384181" y="0"/>
                </a:moveTo>
                <a:lnTo>
                  <a:pt x="370576" y="1027"/>
                </a:lnTo>
                <a:lnTo>
                  <a:pt x="362638" y="7403"/>
                </a:lnTo>
                <a:lnTo>
                  <a:pt x="354853" y="13778"/>
                </a:lnTo>
                <a:lnTo>
                  <a:pt x="347449" y="20585"/>
                </a:lnTo>
                <a:lnTo>
                  <a:pt x="357831" y="30003"/>
                </a:lnTo>
                <a:lnTo>
                  <a:pt x="365014" y="36812"/>
                </a:lnTo>
                <a:lnTo>
                  <a:pt x="392243" y="63856"/>
                </a:lnTo>
                <a:lnTo>
                  <a:pt x="400434" y="72427"/>
                </a:lnTo>
                <a:lnTo>
                  <a:pt x="452514" y="72427"/>
                </a:lnTo>
                <a:lnTo>
                  <a:pt x="420208" y="35854"/>
                </a:lnTo>
                <a:lnTo>
                  <a:pt x="392237" y="7727"/>
                </a:lnTo>
                <a:lnTo>
                  <a:pt x="384181" y="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89200" y="5029200"/>
            <a:ext cx="457200" cy="352603"/>
          </a:xfrm>
          <a:custGeom>
            <a:avLst/>
            <a:gdLst/>
            <a:ahLst/>
            <a:cxnLst/>
            <a:rect l="l" t="t" r="r" b="b"/>
            <a:pathLst>
              <a:path w="473387" h="186295">
                <a:moveTo>
                  <a:pt x="471441" y="106079"/>
                </a:moveTo>
                <a:lnTo>
                  <a:pt x="294695" y="106079"/>
                </a:lnTo>
                <a:lnTo>
                  <a:pt x="329199" y="106806"/>
                </a:lnTo>
                <a:lnTo>
                  <a:pt x="333416" y="107136"/>
                </a:lnTo>
                <a:lnTo>
                  <a:pt x="363362" y="108914"/>
                </a:lnTo>
                <a:lnTo>
                  <a:pt x="393284" y="111632"/>
                </a:lnTo>
                <a:lnTo>
                  <a:pt x="400611" y="112673"/>
                </a:lnTo>
                <a:lnTo>
                  <a:pt x="393309" y="119074"/>
                </a:lnTo>
                <a:lnTo>
                  <a:pt x="377650" y="133755"/>
                </a:lnTo>
                <a:lnTo>
                  <a:pt x="364856" y="146339"/>
                </a:lnTo>
                <a:lnTo>
                  <a:pt x="356901" y="154598"/>
                </a:lnTo>
                <a:lnTo>
                  <a:pt x="363350" y="162978"/>
                </a:lnTo>
                <a:lnTo>
                  <a:pt x="370335" y="170763"/>
                </a:lnTo>
                <a:lnTo>
                  <a:pt x="384063" y="186295"/>
                </a:lnTo>
                <a:lnTo>
                  <a:pt x="412847" y="158431"/>
                </a:lnTo>
                <a:lnTo>
                  <a:pt x="444109" y="132214"/>
                </a:lnTo>
                <a:lnTo>
                  <a:pt x="473387" y="111485"/>
                </a:lnTo>
                <a:lnTo>
                  <a:pt x="471441" y="106079"/>
                </a:lnTo>
                <a:close/>
              </a:path>
              <a:path w="473387" h="186295">
                <a:moveTo>
                  <a:pt x="290604" y="65518"/>
                </a:moveTo>
                <a:lnTo>
                  <a:pt x="239804" y="66079"/>
                </a:lnTo>
                <a:lnTo>
                  <a:pt x="201396" y="67956"/>
                </a:lnTo>
                <a:lnTo>
                  <a:pt x="149560" y="72114"/>
                </a:lnTo>
                <a:lnTo>
                  <a:pt x="98266" y="78221"/>
                </a:lnTo>
                <a:lnTo>
                  <a:pt x="48433" y="85956"/>
                </a:lnTo>
                <a:lnTo>
                  <a:pt x="0" y="95088"/>
                </a:lnTo>
                <a:lnTo>
                  <a:pt x="3876" y="132218"/>
                </a:lnTo>
                <a:lnTo>
                  <a:pt x="15859" y="129817"/>
                </a:lnTo>
                <a:lnTo>
                  <a:pt x="27972" y="127587"/>
                </a:lnTo>
                <a:lnTo>
                  <a:pt x="77537" y="120171"/>
                </a:lnTo>
                <a:lnTo>
                  <a:pt x="128425" y="114677"/>
                </a:lnTo>
                <a:lnTo>
                  <a:pt x="192961" y="109528"/>
                </a:lnTo>
                <a:lnTo>
                  <a:pt x="257550" y="107249"/>
                </a:lnTo>
                <a:lnTo>
                  <a:pt x="282503" y="106254"/>
                </a:lnTo>
                <a:lnTo>
                  <a:pt x="294695" y="106079"/>
                </a:lnTo>
                <a:lnTo>
                  <a:pt x="471441" y="106079"/>
                </a:lnTo>
                <a:lnTo>
                  <a:pt x="469063" y="99471"/>
                </a:lnTo>
                <a:lnTo>
                  <a:pt x="463260" y="88117"/>
                </a:lnTo>
                <a:lnTo>
                  <a:pt x="456391" y="77504"/>
                </a:lnTo>
                <a:lnTo>
                  <a:pt x="452514" y="72427"/>
                </a:lnTo>
                <a:lnTo>
                  <a:pt x="400434" y="72427"/>
                </a:lnTo>
                <a:lnTo>
                  <a:pt x="392661" y="71322"/>
                </a:lnTo>
                <a:lnTo>
                  <a:pt x="361254" y="68477"/>
                </a:lnTo>
                <a:lnTo>
                  <a:pt x="329961" y="66610"/>
                </a:lnTo>
                <a:lnTo>
                  <a:pt x="325554" y="66280"/>
                </a:lnTo>
                <a:lnTo>
                  <a:pt x="290604" y="65518"/>
                </a:lnTo>
                <a:close/>
              </a:path>
              <a:path w="473387" h="186295">
                <a:moveTo>
                  <a:pt x="384181" y="0"/>
                </a:moveTo>
                <a:lnTo>
                  <a:pt x="370576" y="1027"/>
                </a:lnTo>
                <a:lnTo>
                  <a:pt x="362638" y="7403"/>
                </a:lnTo>
                <a:lnTo>
                  <a:pt x="354853" y="13778"/>
                </a:lnTo>
                <a:lnTo>
                  <a:pt x="347449" y="20585"/>
                </a:lnTo>
                <a:lnTo>
                  <a:pt x="357831" y="30003"/>
                </a:lnTo>
                <a:lnTo>
                  <a:pt x="365014" y="36812"/>
                </a:lnTo>
                <a:lnTo>
                  <a:pt x="392243" y="63856"/>
                </a:lnTo>
                <a:lnTo>
                  <a:pt x="400434" y="72427"/>
                </a:lnTo>
                <a:lnTo>
                  <a:pt x="452514" y="72427"/>
                </a:lnTo>
                <a:lnTo>
                  <a:pt x="420208" y="35854"/>
                </a:lnTo>
                <a:lnTo>
                  <a:pt x="392237" y="7727"/>
                </a:lnTo>
                <a:lnTo>
                  <a:pt x="384181" y="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13400" y="4800601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73387" h="186295">
                <a:moveTo>
                  <a:pt x="471441" y="106079"/>
                </a:moveTo>
                <a:lnTo>
                  <a:pt x="294695" y="106079"/>
                </a:lnTo>
                <a:lnTo>
                  <a:pt x="329199" y="106806"/>
                </a:lnTo>
                <a:lnTo>
                  <a:pt x="333416" y="107136"/>
                </a:lnTo>
                <a:lnTo>
                  <a:pt x="363362" y="108914"/>
                </a:lnTo>
                <a:lnTo>
                  <a:pt x="393284" y="111632"/>
                </a:lnTo>
                <a:lnTo>
                  <a:pt x="400611" y="112673"/>
                </a:lnTo>
                <a:lnTo>
                  <a:pt x="393309" y="119074"/>
                </a:lnTo>
                <a:lnTo>
                  <a:pt x="377650" y="133755"/>
                </a:lnTo>
                <a:lnTo>
                  <a:pt x="364856" y="146339"/>
                </a:lnTo>
                <a:lnTo>
                  <a:pt x="356901" y="154598"/>
                </a:lnTo>
                <a:lnTo>
                  <a:pt x="363350" y="162978"/>
                </a:lnTo>
                <a:lnTo>
                  <a:pt x="370335" y="170763"/>
                </a:lnTo>
                <a:lnTo>
                  <a:pt x="384063" y="186295"/>
                </a:lnTo>
                <a:lnTo>
                  <a:pt x="412847" y="158431"/>
                </a:lnTo>
                <a:lnTo>
                  <a:pt x="444109" y="132214"/>
                </a:lnTo>
                <a:lnTo>
                  <a:pt x="473387" y="111485"/>
                </a:lnTo>
                <a:lnTo>
                  <a:pt x="471441" y="106079"/>
                </a:lnTo>
                <a:close/>
              </a:path>
              <a:path w="473387" h="186295">
                <a:moveTo>
                  <a:pt x="290604" y="65518"/>
                </a:moveTo>
                <a:lnTo>
                  <a:pt x="239804" y="66079"/>
                </a:lnTo>
                <a:lnTo>
                  <a:pt x="201396" y="67956"/>
                </a:lnTo>
                <a:lnTo>
                  <a:pt x="149560" y="72114"/>
                </a:lnTo>
                <a:lnTo>
                  <a:pt x="98266" y="78221"/>
                </a:lnTo>
                <a:lnTo>
                  <a:pt x="48433" y="85956"/>
                </a:lnTo>
                <a:lnTo>
                  <a:pt x="0" y="95088"/>
                </a:lnTo>
                <a:lnTo>
                  <a:pt x="3876" y="132218"/>
                </a:lnTo>
                <a:lnTo>
                  <a:pt x="15859" y="129817"/>
                </a:lnTo>
                <a:lnTo>
                  <a:pt x="27972" y="127587"/>
                </a:lnTo>
                <a:lnTo>
                  <a:pt x="77537" y="120171"/>
                </a:lnTo>
                <a:lnTo>
                  <a:pt x="128425" y="114677"/>
                </a:lnTo>
                <a:lnTo>
                  <a:pt x="192961" y="109528"/>
                </a:lnTo>
                <a:lnTo>
                  <a:pt x="257550" y="107249"/>
                </a:lnTo>
                <a:lnTo>
                  <a:pt x="282503" y="106254"/>
                </a:lnTo>
                <a:lnTo>
                  <a:pt x="294695" y="106079"/>
                </a:lnTo>
                <a:lnTo>
                  <a:pt x="471441" y="106079"/>
                </a:lnTo>
                <a:lnTo>
                  <a:pt x="469063" y="99471"/>
                </a:lnTo>
                <a:lnTo>
                  <a:pt x="463260" y="88117"/>
                </a:lnTo>
                <a:lnTo>
                  <a:pt x="456391" y="77504"/>
                </a:lnTo>
                <a:lnTo>
                  <a:pt x="452514" y="72427"/>
                </a:lnTo>
                <a:lnTo>
                  <a:pt x="400434" y="72427"/>
                </a:lnTo>
                <a:lnTo>
                  <a:pt x="392661" y="71322"/>
                </a:lnTo>
                <a:lnTo>
                  <a:pt x="361254" y="68477"/>
                </a:lnTo>
                <a:lnTo>
                  <a:pt x="329961" y="66610"/>
                </a:lnTo>
                <a:lnTo>
                  <a:pt x="325554" y="66280"/>
                </a:lnTo>
                <a:lnTo>
                  <a:pt x="290604" y="65518"/>
                </a:lnTo>
                <a:close/>
              </a:path>
              <a:path w="473387" h="186295">
                <a:moveTo>
                  <a:pt x="384181" y="0"/>
                </a:moveTo>
                <a:lnTo>
                  <a:pt x="370576" y="1027"/>
                </a:lnTo>
                <a:lnTo>
                  <a:pt x="362638" y="7403"/>
                </a:lnTo>
                <a:lnTo>
                  <a:pt x="354853" y="13778"/>
                </a:lnTo>
                <a:lnTo>
                  <a:pt x="347449" y="20585"/>
                </a:lnTo>
                <a:lnTo>
                  <a:pt x="357831" y="30003"/>
                </a:lnTo>
                <a:lnTo>
                  <a:pt x="365014" y="36812"/>
                </a:lnTo>
                <a:lnTo>
                  <a:pt x="392243" y="63856"/>
                </a:lnTo>
                <a:lnTo>
                  <a:pt x="400434" y="72427"/>
                </a:lnTo>
                <a:lnTo>
                  <a:pt x="452514" y="72427"/>
                </a:lnTo>
                <a:lnTo>
                  <a:pt x="420208" y="35854"/>
                </a:lnTo>
                <a:lnTo>
                  <a:pt x="392237" y="7727"/>
                </a:lnTo>
                <a:lnTo>
                  <a:pt x="384181" y="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51800" y="4876801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473387" h="186295">
                <a:moveTo>
                  <a:pt x="471441" y="106079"/>
                </a:moveTo>
                <a:lnTo>
                  <a:pt x="294695" y="106079"/>
                </a:lnTo>
                <a:lnTo>
                  <a:pt x="329199" y="106806"/>
                </a:lnTo>
                <a:lnTo>
                  <a:pt x="333416" y="107136"/>
                </a:lnTo>
                <a:lnTo>
                  <a:pt x="363362" y="108914"/>
                </a:lnTo>
                <a:lnTo>
                  <a:pt x="393284" y="111632"/>
                </a:lnTo>
                <a:lnTo>
                  <a:pt x="400611" y="112673"/>
                </a:lnTo>
                <a:lnTo>
                  <a:pt x="393309" y="119074"/>
                </a:lnTo>
                <a:lnTo>
                  <a:pt x="377650" y="133755"/>
                </a:lnTo>
                <a:lnTo>
                  <a:pt x="364856" y="146339"/>
                </a:lnTo>
                <a:lnTo>
                  <a:pt x="356901" y="154598"/>
                </a:lnTo>
                <a:lnTo>
                  <a:pt x="363350" y="162978"/>
                </a:lnTo>
                <a:lnTo>
                  <a:pt x="370335" y="170763"/>
                </a:lnTo>
                <a:lnTo>
                  <a:pt x="384063" y="186295"/>
                </a:lnTo>
                <a:lnTo>
                  <a:pt x="412847" y="158431"/>
                </a:lnTo>
                <a:lnTo>
                  <a:pt x="444109" y="132214"/>
                </a:lnTo>
                <a:lnTo>
                  <a:pt x="473387" y="111485"/>
                </a:lnTo>
                <a:lnTo>
                  <a:pt x="471441" y="106079"/>
                </a:lnTo>
                <a:close/>
              </a:path>
              <a:path w="473387" h="186295">
                <a:moveTo>
                  <a:pt x="290604" y="65518"/>
                </a:moveTo>
                <a:lnTo>
                  <a:pt x="239804" y="66079"/>
                </a:lnTo>
                <a:lnTo>
                  <a:pt x="201396" y="67956"/>
                </a:lnTo>
                <a:lnTo>
                  <a:pt x="149560" y="72114"/>
                </a:lnTo>
                <a:lnTo>
                  <a:pt x="98266" y="78221"/>
                </a:lnTo>
                <a:lnTo>
                  <a:pt x="48433" y="85956"/>
                </a:lnTo>
                <a:lnTo>
                  <a:pt x="0" y="95088"/>
                </a:lnTo>
                <a:lnTo>
                  <a:pt x="3876" y="132218"/>
                </a:lnTo>
                <a:lnTo>
                  <a:pt x="15859" y="129817"/>
                </a:lnTo>
                <a:lnTo>
                  <a:pt x="27972" y="127587"/>
                </a:lnTo>
                <a:lnTo>
                  <a:pt x="77537" y="120171"/>
                </a:lnTo>
                <a:lnTo>
                  <a:pt x="128425" y="114677"/>
                </a:lnTo>
                <a:lnTo>
                  <a:pt x="192961" y="109528"/>
                </a:lnTo>
                <a:lnTo>
                  <a:pt x="257550" y="107249"/>
                </a:lnTo>
                <a:lnTo>
                  <a:pt x="282503" y="106254"/>
                </a:lnTo>
                <a:lnTo>
                  <a:pt x="294695" y="106079"/>
                </a:lnTo>
                <a:lnTo>
                  <a:pt x="471441" y="106079"/>
                </a:lnTo>
                <a:lnTo>
                  <a:pt x="469063" y="99471"/>
                </a:lnTo>
                <a:lnTo>
                  <a:pt x="463260" y="88117"/>
                </a:lnTo>
                <a:lnTo>
                  <a:pt x="456391" y="77504"/>
                </a:lnTo>
                <a:lnTo>
                  <a:pt x="452514" y="72427"/>
                </a:lnTo>
                <a:lnTo>
                  <a:pt x="400434" y="72427"/>
                </a:lnTo>
                <a:lnTo>
                  <a:pt x="392661" y="71322"/>
                </a:lnTo>
                <a:lnTo>
                  <a:pt x="361254" y="68477"/>
                </a:lnTo>
                <a:lnTo>
                  <a:pt x="329961" y="66610"/>
                </a:lnTo>
                <a:lnTo>
                  <a:pt x="325554" y="66280"/>
                </a:lnTo>
                <a:lnTo>
                  <a:pt x="290604" y="65518"/>
                </a:lnTo>
                <a:close/>
              </a:path>
              <a:path w="473387" h="186295">
                <a:moveTo>
                  <a:pt x="384181" y="0"/>
                </a:moveTo>
                <a:lnTo>
                  <a:pt x="370576" y="1027"/>
                </a:lnTo>
                <a:lnTo>
                  <a:pt x="362638" y="7403"/>
                </a:lnTo>
                <a:lnTo>
                  <a:pt x="354853" y="13778"/>
                </a:lnTo>
                <a:lnTo>
                  <a:pt x="347449" y="20585"/>
                </a:lnTo>
                <a:lnTo>
                  <a:pt x="357831" y="30003"/>
                </a:lnTo>
                <a:lnTo>
                  <a:pt x="365014" y="36812"/>
                </a:lnTo>
                <a:lnTo>
                  <a:pt x="392243" y="63856"/>
                </a:lnTo>
                <a:lnTo>
                  <a:pt x="400434" y="72427"/>
                </a:lnTo>
                <a:lnTo>
                  <a:pt x="452514" y="72427"/>
                </a:lnTo>
                <a:lnTo>
                  <a:pt x="420208" y="35854"/>
                </a:lnTo>
                <a:lnTo>
                  <a:pt x="392237" y="7727"/>
                </a:lnTo>
                <a:lnTo>
                  <a:pt x="384181" y="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40564" y="2291334"/>
            <a:ext cx="473387" cy="186295"/>
          </a:xfrm>
          <a:custGeom>
            <a:avLst/>
            <a:gdLst/>
            <a:ahLst/>
            <a:cxnLst/>
            <a:rect l="l" t="t" r="r" b="b"/>
            <a:pathLst>
              <a:path w="473387" h="186295">
                <a:moveTo>
                  <a:pt x="471441" y="106079"/>
                </a:moveTo>
                <a:lnTo>
                  <a:pt x="294695" y="106079"/>
                </a:lnTo>
                <a:lnTo>
                  <a:pt x="329199" y="106806"/>
                </a:lnTo>
                <a:lnTo>
                  <a:pt x="333416" y="107136"/>
                </a:lnTo>
                <a:lnTo>
                  <a:pt x="363362" y="108914"/>
                </a:lnTo>
                <a:lnTo>
                  <a:pt x="393284" y="111632"/>
                </a:lnTo>
                <a:lnTo>
                  <a:pt x="400611" y="112673"/>
                </a:lnTo>
                <a:lnTo>
                  <a:pt x="393309" y="119074"/>
                </a:lnTo>
                <a:lnTo>
                  <a:pt x="377650" y="133755"/>
                </a:lnTo>
                <a:lnTo>
                  <a:pt x="364856" y="146339"/>
                </a:lnTo>
                <a:lnTo>
                  <a:pt x="356901" y="154598"/>
                </a:lnTo>
                <a:lnTo>
                  <a:pt x="363350" y="162978"/>
                </a:lnTo>
                <a:lnTo>
                  <a:pt x="370335" y="170763"/>
                </a:lnTo>
                <a:lnTo>
                  <a:pt x="384063" y="186295"/>
                </a:lnTo>
                <a:lnTo>
                  <a:pt x="412847" y="158431"/>
                </a:lnTo>
                <a:lnTo>
                  <a:pt x="444109" y="132214"/>
                </a:lnTo>
                <a:lnTo>
                  <a:pt x="473387" y="111485"/>
                </a:lnTo>
                <a:lnTo>
                  <a:pt x="471441" y="106079"/>
                </a:lnTo>
                <a:close/>
              </a:path>
              <a:path w="473387" h="186295">
                <a:moveTo>
                  <a:pt x="290604" y="65518"/>
                </a:moveTo>
                <a:lnTo>
                  <a:pt x="239804" y="66079"/>
                </a:lnTo>
                <a:lnTo>
                  <a:pt x="201396" y="67956"/>
                </a:lnTo>
                <a:lnTo>
                  <a:pt x="149560" y="72114"/>
                </a:lnTo>
                <a:lnTo>
                  <a:pt x="98266" y="78221"/>
                </a:lnTo>
                <a:lnTo>
                  <a:pt x="48433" y="85956"/>
                </a:lnTo>
                <a:lnTo>
                  <a:pt x="0" y="95088"/>
                </a:lnTo>
                <a:lnTo>
                  <a:pt x="3876" y="132218"/>
                </a:lnTo>
                <a:lnTo>
                  <a:pt x="15859" y="129817"/>
                </a:lnTo>
                <a:lnTo>
                  <a:pt x="27972" y="127587"/>
                </a:lnTo>
                <a:lnTo>
                  <a:pt x="77537" y="120171"/>
                </a:lnTo>
                <a:lnTo>
                  <a:pt x="128425" y="114677"/>
                </a:lnTo>
                <a:lnTo>
                  <a:pt x="192961" y="109528"/>
                </a:lnTo>
                <a:lnTo>
                  <a:pt x="257550" y="107249"/>
                </a:lnTo>
                <a:lnTo>
                  <a:pt x="282503" y="106254"/>
                </a:lnTo>
                <a:lnTo>
                  <a:pt x="294695" y="106079"/>
                </a:lnTo>
                <a:lnTo>
                  <a:pt x="471441" y="106079"/>
                </a:lnTo>
                <a:lnTo>
                  <a:pt x="469063" y="99471"/>
                </a:lnTo>
                <a:lnTo>
                  <a:pt x="463260" y="88117"/>
                </a:lnTo>
                <a:lnTo>
                  <a:pt x="456391" y="77504"/>
                </a:lnTo>
                <a:lnTo>
                  <a:pt x="452514" y="72427"/>
                </a:lnTo>
                <a:lnTo>
                  <a:pt x="400434" y="72427"/>
                </a:lnTo>
                <a:lnTo>
                  <a:pt x="392661" y="71322"/>
                </a:lnTo>
                <a:lnTo>
                  <a:pt x="361254" y="68477"/>
                </a:lnTo>
                <a:lnTo>
                  <a:pt x="329961" y="66610"/>
                </a:lnTo>
                <a:lnTo>
                  <a:pt x="325554" y="66280"/>
                </a:lnTo>
                <a:lnTo>
                  <a:pt x="290604" y="65518"/>
                </a:lnTo>
                <a:close/>
              </a:path>
              <a:path w="473387" h="186295">
                <a:moveTo>
                  <a:pt x="384181" y="0"/>
                </a:moveTo>
                <a:lnTo>
                  <a:pt x="370576" y="1027"/>
                </a:lnTo>
                <a:lnTo>
                  <a:pt x="362638" y="7403"/>
                </a:lnTo>
                <a:lnTo>
                  <a:pt x="354853" y="13778"/>
                </a:lnTo>
                <a:lnTo>
                  <a:pt x="347449" y="20585"/>
                </a:lnTo>
                <a:lnTo>
                  <a:pt x="357831" y="30003"/>
                </a:lnTo>
                <a:lnTo>
                  <a:pt x="365014" y="36812"/>
                </a:lnTo>
                <a:lnTo>
                  <a:pt x="392243" y="63856"/>
                </a:lnTo>
                <a:lnTo>
                  <a:pt x="400434" y="72427"/>
                </a:lnTo>
                <a:lnTo>
                  <a:pt x="452514" y="72427"/>
                </a:lnTo>
                <a:lnTo>
                  <a:pt x="420208" y="35854"/>
                </a:lnTo>
                <a:lnTo>
                  <a:pt x="392237" y="7727"/>
                </a:lnTo>
                <a:lnTo>
                  <a:pt x="384181" y="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21466"/>
            <a:ext cx="10159999" cy="598533"/>
          </a:xfrm>
          <a:custGeom>
            <a:avLst/>
            <a:gdLst/>
            <a:ahLst/>
            <a:cxnLst/>
            <a:rect l="l" t="t" r="r" b="b"/>
            <a:pathLst>
              <a:path w="10159999" h="598533">
                <a:moveTo>
                  <a:pt x="2199232" y="0"/>
                </a:moveTo>
                <a:lnTo>
                  <a:pt x="1806173" y="13306"/>
                </a:lnTo>
                <a:lnTo>
                  <a:pt x="1416182" y="40077"/>
                </a:lnTo>
                <a:lnTo>
                  <a:pt x="1030793" y="78883"/>
                </a:lnTo>
                <a:lnTo>
                  <a:pt x="651542" y="128294"/>
                </a:lnTo>
                <a:lnTo>
                  <a:pt x="279961" y="186878"/>
                </a:lnTo>
                <a:lnTo>
                  <a:pt x="0" y="238121"/>
                </a:lnTo>
                <a:lnTo>
                  <a:pt x="0" y="598533"/>
                </a:lnTo>
                <a:lnTo>
                  <a:pt x="10159999" y="598533"/>
                </a:lnTo>
                <a:lnTo>
                  <a:pt x="10159999" y="441408"/>
                </a:lnTo>
                <a:lnTo>
                  <a:pt x="8100241" y="441408"/>
                </a:lnTo>
                <a:lnTo>
                  <a:pt x="7878470" y="436988"/>
                </a:lnTo>
                <a:lnTo>
                  <a:pt x="7652441" y="427166"/>
                </a:lnTo>
                <a:lnTo>
                  <a:pt x="7421571" y="412529"/>
                </a:lnTo>
                <a:lnTo>
                  <a:pt x="7185278" y="393663"/>
                </a:lnTo>
                <a:lnTo>
                  <a:pt x="6694093" y="345584"/>
                </a:lnTo>
                <a:lnTo>
                  <a:pt x="5029772" y="160783"/>
                </a:lnTo>
                <a:lnTo>
                  <a:pt x="4395869" y="101287"/>
                </a:lnTo>
                <a:lnTo>
                  <a:pt x="4061459" y="74571"/>
                </a:lnTo>
                <a:lnTo>
                  <a:pt x="3714632" y="50657"/>
                </a:lnTo>
                <a:lnTo>
                  <a:pt x="3354807" y="30131"/>
                </a:lnTo>
                <a:lnTo>
                  <a:pt x="2981399" y="13580"/>
                </a:lnTo>
                <a:lnTo>
                  <a:pt x="2593826" y="1589"/>
                </a:lnTo>
                <a:lnTo>
                  <a:pt x="2199232" y="0"/>
                </a:lnTo>
              </a:path>
              <a:path w="10159999" h="598533">
                <a:moveTo>
                  <a:pt x="10159999" y="327984"/>
                </a:moveTo>
                <a:lnTo>
                  <a:pt x="9823650" y="359156"/>
                </a:lnTo>
                <a:lnTo>
                  <a:pt x="9495893" y="384751"/>
                </a:lnTo>
                <a:lnTo>
                  <a:pt x="9133028" y="407872"/>
                </a:lnTo>
                <a:lnTo>
                  <a:pt x="8739146" y="426806"/>
                </a:lnTo>
                <a:lnTo>
                  <a:pt x="8318338" y="439840"/>
                </a:lnTo>
                <a:lnTo>
                  <a:pt x="8100241" y="441408"/>
                </a:lnTo>
                <a:lnTo>
                  <a:pt x="10159999" y="441408"/>
                </a:lnTo>
                <a:lnTo>
                  <a:pt x="10159999" y="327984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0900" y="1299019"/>
            <a:ext cx="7656830" cy="11393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just"/>
            <a:r>
              <a:rPr lang="es-CO" sz="2000" dirty="0">
                <a:latin typeface="Verdana"/>
                <a:cs typeface="Verdana"/>
              </a:rPr>
              <a:t>Esta </a:t>
            </a:r>
            <a:r>
              <a:rPr lang="es-CO" sz="2000" b="1" dirty="0">
                <a:latin typeface="Verdana"/>
                <a:cs typeface="Verdana"/>
              </a:rPr>
              <a:t>Actuación Educativa de Éxito</a:t>
            </a:r>
            <a:r>
              <a:rPr lang="es-CO" sz="2000" dirty="0">
                <a:latin typeface="Verdana"/>
                <a:cs typeface="Verdana"/>
              </a:rPr>
              <a:t> presupone que madres, padres, tíos, tías, abuelos, abuelas, etc. decidan </a:t>
            </a:r>
            <a:r>
              <a:rPr lang="es-CO" sz="2000" b="1" dirty="0">
                <a:latin typeface="Verdana"/>
                <a:cs typeface="Verdana"/>
              </a:rPr>
              <a:t>qué</a:t>
            </a:r>
            <a:r>
              <a:rPr lang="es-CO" sz="2000" dirty="0">
                <a:latin typeface="Verdana"/>
                <a:cs typeface="Verdana"/>
              </a:rPr>
              <a:t> necesitan, </a:t>
            </a:r>
            <a:r>
              <a:rPr lang="es-CO" sz="2000" b="1" dirty="0">
                <a:latin typeface="Verdana"/>
                <a:cs typeface="Verdana"/>
              </a:rPr>
              <a:t>cuándo</a:t>
            </a:r>
            <a:r>
              <a:rPr lang="es-CO" sz="2000" dirty="0">
                <a:latin typeface="Verdana"/>
                <a:cs typeface="Verdana"/>
              </a:rPr>
              <a:t> y </a:t>
            </a:r>
            <a:r>
              <a:rPr lang="es-CO" sz="2000" b="1" dirty="0">
                <a:latin typeface="Verdana"/>
                <a:cs typeface="Verdana"/>
              </a:rPr>
              <a:t>cómo </a:t>
            </a:r>
            <a:r>
              <a:rPr lang="es-CO" sz="2000" dirty="0">
                <a:latin typeface="Verdana"/>
                <a:cs typeface="Verdana"/>
              </a:rPr>
              <a:t>quieren </a:t>
            </a:r>
            <a:r>
              <a:rPr lang="es-CO" sz="2000" b="1" dirty="0">
                <a:latin typeface="Verdana"/>
                <a:cs typeface="Verdana"/>
              </a:rPr>
              <a:t>aprender.</a:t>
            </a:r>
            <a:endParaRPr lang="pt-BR"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sz="950" dirty="0"/>
          </a:p>
        </p:txBody>
      </p:sp>
      <p:sp>
        <p:nvSpPr>
          <p:cNvPr id="4" name="object 4"/>
          <p:cNvSpPr/>
          <p:nvPr/>
        </p:nvSpPr>
        <p:spPr>
          <a:xfrm>
            <a:off x="508000" y="3276600"/>
            <a:ext cx="4733855" cy="27321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Forma</a:t>
            </a:r>
            <a:r>
              <a:rPr lang="x-none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ción</a:t>
            </a: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 de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Familiares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5461000" y="3276600"/>
            <a:ext cx="4495800" cy="3276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49"/>
              </a:spcBef>
            </a:pPr>
            <a:endParaRPr sz="2000" dirty="0">
              <a:latin typeface="Verdana"/>
              <a:cs typeface="Verdana"/>
            </a:endParaRPr>
          </a:p>
          <a:p>
            <a:pPr marL="12700" marR="73025" algn="just">
              <a:lnSpc>
                <a:spcPct val="120000"/>
              </a:lnSpc>
            </a:pPr>
            <a:r>
              <a:rPr lang="es-CO" sz="2000" dirty="0">
                <a:latin typeface="Verdana"/>
                <a:cs typeface="Verdana"/>
              </a:rPr>
              <a:t>En las escuelas que son Comunidades de Aprendizaje los profesionales de la escuela, familiares, alumnos y la comunidad en general se reúnen, eligen las demandas, estudian las posibilidades de formación, deciden el horario y los días en los que ellas se realizarán, etc. 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7021466"/>
            <a:ext cx="10159999" cy="598533"/>
          </a:xfrm>
          <a:custGeom>
            <a:avLst/>
            <a:gdLst/>
            <a:ahLst/>
            <a:cxnLst/>
            <a:rect l="l" t="t" r="r" b="b"/>
            <a:pathLst>
              <a:path w="10159999" h="598533">
                <a:moveTo>
                  <a:pt x="2199232" y="0"/>
                </a:moveTo>
                <a:lnTo>
                  <a:pt x="1806173" y="13306"/>
                </a:lnTo>
                <a:lnTo>
                  <a:pt x="1416182" y="40077"/>
                </a:lnTo>
                <a:lnTo>
                  <a:pt x="1030793" y="78883"/>
                </a:lnTo>
                <a:lnTo>
                  <a:pt x="651542" y="128294"/>
                </a:lnTo>
                <a:lnTo>
                  <a:pt x="279961" y="186878"/>
                </a:lnTo>
                <a:lnTo>
                  <a:pt x="0" y="238121"/>
                </a:lnTo>
                <a:lnTo>
                  <a:pt x="0" y="598533"/>
                </a:lnTo>
                <a:lnTo>
                  <a:pt x="10159999" y="598533"/>
                </a:lnTo>
                <a:lnTo>
                  <a:pt x="10159999" y="441408"/>
                </a:lnTo>
                <a:lnTo>
                  <a:pt x="8100241" y="441408"/>
                </a:lnTo>
                <a:lnTo>
                  <a:pt x="7878470" y="436988"/>
                </a:lnTo>
                <a:lnTo>
                  <a:pt x="7652441" y="427166"/>
                </a:lnTo>
                <a:lnTo>
                  <a:pt x="7421571" y="412529"/>
                </a:lnTo>
                <a:lnTo>
                  <a:pt x="7185278" y="393663"/>
                </a:lnTo>
                <a:lnTo>
                  <a:pt x="6694093" y="345584"/>
                </a:lnTo>
                <a:lnTo>
                  <a:pt x="5029772" y="160783"/>
                </a:lnTo>
                <a:lnTo>
                  <a:pt x="4395869" y="101287"/>
                </a:lnTo>
                <a:lnTo>
                  <a:pt x="4061459" y="74571"/>
                </a:lnTo>
                <a:lnTo>
                  <a:pt x="3714632" y="50657"/>
                </a:lnTo>
                <a:lnTo>
                  <a:pt x="3354807" y="30131"/>
                </a:lnTo>
                <a:lnTo>
                  <a:pt x="2981399" y="13580"/>
                </a:lnTo>
                <a:lnTo>
                  <a:pt x="2593826" y="1589"/>
                </a:lnTo>
                <a:lnTo>
                  <a:pt x="2199232" y="0"/>
                </a:lnTo>
              </a:path>
              <a:path w="10159999" h="598533">
                <a:moveTo>
                  <a:pt x="10159999" y="327984"/>
                </a:moveTo>
                <a:lnTo>
                  <a:pt x="9823650" y="359156"/>
                </a:lnTo>
                <a:lnTo>
                  <a:pt x="9495893" y="384751"/>
                </a:lnTo>
                <a:lnTo>
                  <a:pt x="9133028" y="407872"/>
                </a:lnTo>
                <a:lnTo>
                  <a:pt x="8739146" y="426806"/>
                </a:lnTo>
                <a:lnTo>
                  <a:pt x="8318338" y="439840"/>
                </a:lnTo>
                <a:lnTo>
                  <a:pt x="8100241" y="441408"/>
                </a:lnTo>
                <a:lnTo>
                  <a:pt x="10159999" y="441408"/>
                </a:lnTo>
                <a:lnTo>
                  <a:pt x="10159999" y="327984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7747" y="2404890"/>
            <a:ext cx="1853054" cy="643057"/>
          </a:xfrm>
          <a:custGeom>
            <a:avLst/>
            <a:gdLst/>
            <a:ahLst/>
            <a:cxnLst/>
            <a:rect l="l" t="t" r="r" b="b"/>
            <a:pathLst>
              <a:path w="1853054" h="643057">
                <a:moveTo>
                  <a:pt x="6418" y="1228"/>
                </a:moveTo>
                <a:lnTo>
                  <a:pt x="3946" y="46390"/>
                </a:lnTo>
                <a:lnTo>
                  <a:pt x="3619" y="62139"/>
                </a:lnTo>
                <a:lnTo>
                  <a:pt x="3754" y="79886"/>
                </a:lnTo>
                <a:lnTo>
                  <a:pt x="4634" y="94318"/>
                </a:lnTo>
                <a:lnTo>
                  <a:pt x="6438" y="105282"/>
                </a:lnTo>
                <a:lnTo>
                  <a:pt x="7353" y="108789"/>
                </a:lnTo>
                <a:lnTo>
                  <a:pt x="8167" y="112331"/>
                </a:lnTo>
                <a:lnTo>
                  <a:pt x="10623" y="171507"/>
                </a:lnTo>
                <a:lnTo>
                  <a:pt x="10453" y="189642"/>
                </a:lnTo>
                <a:lnTo>
                  <a:pt x="9674" y="237150"/>
                </a:lnTo>
                <a:lnTo>
                  <a:pt x="8278" y="302290"/>
                </a:lnTo>
                <a:lnTo>
                  <a:pt x="7337" y="342466"/>
                </a:lnTo>
                <a:lnTo>
                  <a:pt x="6226" y="388242"/>
                </a:lnTo>
                <a:lnTo>
                  <a:pt x="4942" y="440017"/>
                </a:lnTo>
                <a:lnTo>
                  <a:pt x="0" y="635304"/>
                </a:lnTo>
                <a:lnTo>
                  <a:pt x="1060093" y="643057"/>
                </a:lnTo>
                <a:lnTo>
                  <a:pt x="1838960" y="641108"/>
                </a:lnTo>
                <a:lnTo>
                  <a:pt x="1844981" y="428331"/>
                </a:lnTo>
                <a:lnTo>
                  <a:pt x="1849130" y="277768"/>
                </a:lnTo>
                <a:lnTo>
                  <a:pt x="1850907" y="211027"/>
                </a:lnTo>
                <a:lnTo>
                  <a:pt x="1852259" y="157610"/>
                </a:lnTo>
                <a:lnTo>
                  <a:pt x="1853054" y="112331"/>
                </a:lnTo>
                <a:lnTo>
                  <a:pt x="1853025" y="105282"/>
                </a:lnTo>
                <a:lnTo>
                  <a:pt x="1848647" y="62139"/>
                </a:lnTo>
                <a:lnTo>
                  <a:pt x="1839479" y="3283"/>
                </a:lnTo>
                <a:lnTo>
                  <a:pt x="1032626" y="3283"/>
                </a:lnTo>
                <a:lnTo>
                  <a:pt x="6418" y="1228"/>
                </a:lnTo>
                <a:close/>
              </a:path>
              <a:path w="1853054" h="643057">
                <a:moveTo>
                  <a:pt x="1838960" y="0"/>
                </a:moveTo>
                <a:lnTo>
                  <a:pt x="1032626" y="3283"/>
                </a:lnTo>
                <a:lnTo>
                  <a:pt x="1839479" y="3283"/>
                </a:lnTo>
                <a:lnTo>
                  <a:pt x="183896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42551" y="2404890"/>
            <a:ext cx="1853054" cy="643057"/>
          </a:xfrm>
          <a:custGeom>
            <a:avLst/>
            <a:gdLst/>
            <a:ahLst/>
            <a:cxnLst/>
            <a:rect l="l" t="t" r="r" b="b"/>
            <a:pathLst>
              <a:path w="1853054" h="643057">
                <a:moveTo>
                  <a:pt x="6418" y="1228"/>
                </a:moveTo>
                <a:lnTo>
                  <a:pt x="3946" y="46390"/>
                </a:lnTo>
                <a:lnTo>
                  <a:pt x="3619" y="62139"/>
                </a:lnTo>
                <a:lnTo>
                  <a:pt x="3754" y="79886"/>
                </a:lnTo>
                <a:lnTo>
                  <a:pt x="4634" y="94318"/>
                </a:lnTo>
                <a:lnTo>
                  <a:pt x="6438" y="105282"/>
                </a:lnTo>
                <a:lnTo>
                  <a:pt x="7353" y="108789"/>
                </a:lnTo>
                <a:lnTo>
                  <a:pt x="8167" y="112331"/>
                </a:lnTo>
                <a:lnTo>
                  <a:pt x="10623" y="171507"/>
                </a:lnTo>
                <a:lnTo>
                  <a:pt x="10453" y="189642"/>
                </a:lnTo>
                <a:lnTo>
                  <a:pt x="9674" y="237150"/>
                </a:lnTo>
                <a:lnTo>
                  <a:pt x="8278" y="302290"/>
                </a:lnTo>
                <a:lnTo>
                  <a:pt x="7337" y="342466"/>
                </a:lnTo>
                <a:lnTo>
                  <a:pt x="6226" y="388242"/>
                </a:lnTo>
                <a:lnTo>
                  <a:pt x="4942" y="440017"/>
                </a:lnTo>
                <a:lnTo>
                  <a:pt x="0" y="635304"/>
                </a:lnTo>
                <a:lnTo>
                  <a:pt x="1060093" y="643057"/>
                </a:lnTo>
                <a:lnTo>
                  <a:pt x="1838960" y="641108"/>
                </a:lnTo>
                <a:lnTo>
                  <a:pt x="1844981" y="428331"/>
                </a:lnTo>
                <a:lnTo>
                  <a:pt x="1849130" y="277768"/>
                </a:lnTo>
                <a:lnTo>
                  <a:pt x="1850907" y="211027"/>
                </a:lnTo>
                <a:lnTo>
                  <a:pt x="1852259" y="157610"/>
                </a:lnTo>
                <a:lnTo>
                  <a:pt x="1853054" y="112331"/>
                </a:lnTo>
                <a:lnTo>
                  <a:pt x="1853025" y="105282"/>
                </a:lnTo>
                <a:lnTo>
                  <a:pt x="1848647" y="62139"/>
                </a:lnTo>
                <a:lnTo>
                  <a:pt x="1839479" y="3283"/>
                </a:lnTo>
                <a:lnTo>
                  <a:pt x="1032626" y="3283"/>
                </a:lnTo>
                <a:lnTo>
                  <a:pt x="6418" y="1228"/>
                </a:lnTo>
                <a:close/>
              </a:path>
              <a:path w="1853054" h="643057">
                <a:moveTo>
                  <a:pt x="1838960" y="0"/>
                </a:moveTo>
                <a:lnTo>
                  <a:pt x="1032626" y="3283"/>
                </a:lnTo>
                <a:lnTo>
                  <a:pt x="1839479" y="3283"/>
                </a:lnTo>
                <a:lnTo>
                  <a:pt x="183896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57355" y="2404890"/>
            <a:ext cx="1853054" cy="643057"/>
          </a:xfrm>
          <a:custGeom>
            <a:avLst/>
            <a:gdLst/>
            <a:ahLst/>
            <a:cxnLst/>
            <a:rect l="l" t="t" r="r" b="b"/>
            <a:pathLst>
              <a:path w="1853054" h="643057">
                <a:moveTo>
                  <a:pt x="6418" y="1228"/>
                </a:moveTo>
                <a:lnTo>
                  <a:pt x="3946" y="46390"/>
                </a:lnTo>
                <a:lnTo>
                  <a:pt x="3619" y="62139"/>
                </a:lnTo>
                <a:lnTo>
                  <a:pt x="3754" y="79886"/>
                </a:lnTo>
                <a:lnTo>
                  <a:pt x="4634" y="94318"/>
                </a:lnTo>
                <a:lnTo>
                  <a:pt x="6438" y="105282"/>
                </a:lnTo>
                <a:lnTo>
                  <a:pt x="7353" y="108789"/>
                </a:lnTo>
                <a:lnTo>
                  <a:pt x="8167" y="112331"/>
                </a:lnTo>
                <a:lnTo>
                  <a:pt x="10623" y="171507"/>
                </a:lnTo>
                <a:lnTo>
                  <a:pt x="10453" y="189642"/>
                </a:lnTo>
                <a:lnTo>
                  <a:pt x="9674" y="237150"/>
                </a:lnTo>
                <a:lnTo>
                  <a:pt x="8278" y="302290"/>
                </a:lnTo>
                <a:lnTo>
                  <a:pt x="7337" y="342466"/>
                </a:lnTo>
                <a:lnTo>
                  <a:pt x="6226" y="388242"/>
                </a:lnTo>
                <a:lnTo>
                  <a:pt x="4942" y="440017"/>
                </a:lnTo>
                <a:lnTo>
                  <a:pt x="0" y="635304"/>
                </a:lnTo>
                <a:lnTo>
                  <a:pt x="1060093" y="643057"/>
                </a:lnTo>
                <a:lnTo>
                  <a:pt x="1838960" y="641108"/>
                </a:lnTo>
                <a:lnTo>
                  <a:pt x="1844981" y="428331"/>
                </a:lnTo>
                <a:lnTo>
                  <a:pt x="1849130" y="277768"/>
                </a:lnTo>
                <a:lnTo>
                  <a:pt x="1850907" y="211027"/>
                </a:lnTo>
                <a:lnTo>
                  <a:pt x="1852259" y="157610"/>
                </a:lnTo>
                <a:lnTo>
                  <a:pt x="1853054" y="112331"/>
                </a:lnTo>
                <a:lnTo>
                  <a:pt x="1853025" y="105282"/>
                </a:lnTo>
                <a:lnTo>
                  <a:pt x="1848647" y="62139"/>
                </a:lnTo>
                <a:lnTo>
                  <a:pt x="1839479" y="3283"/>
                </a:lnTo>
                <a:lnTo>
                  <a:pt x="1032626" y="3283"/>
                </a:lnTo>
                <a:lnTo>
                  <a:pt x="6418" y="1228"/>
                </a:lnTo>
                <a:close/>
              </a:path>
              <a:path w="1853054" h="643057">
                <a:moveTo>
                  <a:pt x="1838960" y="0"/>
                </a:moveTo>
                <a:lnTo>
                  <a:pt x="1032626" y="3283"/>
                </a:lnTo>
                <a:lnTo>
                  <a:pt x="1839479" y="3283"/>
                </a:lnTo>
                <a:lnTo>
                  <a:pt x="183896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72159" y="2404890"/>
            <a:ext cx="1853054" cy="643057"/>
          </a:xfrm>
          <a:custGeom>
            <a:avLst/>
            <a:gdLst/>
            <a:ahLst/>
            <a:cxnLst/>
            <a:rect l="l" t="t" r="r" b="b"/>
            <a:pathLst>
              <a:path w="1853054" h="643057">
                <a:moveTo>
                  <a:pt x="6418" y="1228"/>
                </a:moveTo>
                <a:lnTo>
                  <a:pt x="3946" y="46390"/>
                </a:lnTo>
                <a:lnTo>
                  <a:pt x="3619" y="62139"/>
                </a:lnTo>
                <a:lnTo>
                  <a:pt x="3754" y="79886"/>
                </a:lnTo>
                <a:lnTo>
                  <a:pt x="4634" y="94318"/>
                </a:lnTo>
                <a:lnTo>
                  <a:pt x="6438" y="105282"/>
                </a:lnTo>
                <a:lnTo>
                  <a:pt x="7353" y="108789"/>
                </a:lnTo>
                <a:lnTo>
                  <a:pt x="8167" y="112331"/>
                </a:lnTo>
                <a:lnTo>
                  <a:pt x="10623" y="171507"/>
                </a:lnTo>
                <a:lnTo>
                  <a:pt x="10453" y="189642"/>
                </a:lnTo>
                <a:lnTo>
                  <a:pt x="9674" y="237150"/>
                </a:lnTo>
                <a:lnTo>
                  <a:pt x="8278" y="302290"/>
                </a:lnTo>
                <a:lnTo>
                  <a:pt x="7337" y="342466"/>
                </a:lnTo>
                <a:lnTo>
                  <a:pt x="6226" y="388242"/>
                </a:lnTo>
                <a:lnTo>
                  <a:pt x="4942" y="440017"/>
                </a:lnTo>
                <a:lnTo>
                  <a:pt x="0" y="635304"/>
                </a:lnTo>
                <a:lnTo>
                  <a:pt x="1060093" y="643057"/>
                </a:lnTo>
                <a:lnTo>
                  <a:pt x="1838960" y="641108"/>
                </a:lnTo>
                <a:lnTo>
                  <a:pt x="1844981" y="428331"/>
                </a:lnTo>
                <a:lnTo>
                  <a:pt x="1849130" y="277768"/>
                </a:lnTo>
                <a:lnTo>
                  <a:pt x="1850907" y="211027"/>
                </a:lnTo>
                <a:lnTo>
                  <a:pt x="1852259" y="157610"/>
                </a:lnTo>
                <a:lnTo>
                  <a:pt x="1853054" y="112331"/>
                </a:lnTo>
                <a:lnTo>
                  <a:pt x="1853025" y="105282"/>
                </a:lnTo>
                <a:lnTo>
                  <a:pt x="1848647" y="62139"/>
                </a:lnTo>
                <a:lnTo>
                  <a:pt x="1839479" y="3283"/>
                </a:lnTo>
                <a:lnTo>
                  <a:pt x="1032626" y="3283"/>
                </a:lnTo>
                <a:lnTo>
                  <a:pt x="6418" y="1228"/>
                </a:lnTo>
                <a:close/>
              </a:path>
              <a:path w="1853054" h="643057">
                <a:moveTo>
                  <a:pt x="1838960" y="0"/>
                </a:moveTo>
                <a:lnTo>
                  <a:pt x="1032626" y="3283"/>
                </a:lnTo>
                <a:lnTo>
                  <a:pt x="1839479" y="3283"/>
                </a:lnTo>
                <a:lnTo>
                  <a:pt x="1838960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70000" y="2590800"/>
            <a:ext cx="1371600" cy="304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rgbClr val="FFFFFF"/>
                </a:solidFill>
                <a:latin typeface="Verdana"/>
                <a:cs typeface="Verdana"/>
              </a:rPr>
              <a:t>Le</a:t>
            </a:r>
            <a:r>
              <a:rPr lang="x-none" sz="1800" b="1" dirty="0" smtClean="0">
                <a:solidFill>
                  <a:srgbClr val="FFFFFF"/>
                </a:solidFill>
                <a:latin typeface="Verdana"/>
                <a:cs typeface="Verdana"/>
              </a:rPr>
              <a:t>ctura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27400" y="2590800"/>
            <a:ext cx="1447800" cy="304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rgbClr val="FFFFFF"/>
                </a:solidFill>
                <a:latin typeface="Verdana"/>
                <a:cs typeface="Verdana"/>
              </a:rPr>
              <a:t>Esc</a:t>
            </a:r>
            <a:r>
              <a:rPr sz="1800" b="1" spc="-5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b="1" spc="0" dirty="0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x-none" sz="1800" b="1" spc="0" dirty="0" smtClean="0">
                <a:solidFill>
                  <a:srgbClr val="FFFFFF"/>
                </a:solidFill>
                <a:latin typeface="Verdana"/>
                <a:cs typeface="Verdana"/>
              </a:rPr>
              <a:t>tura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43347" y="2557956"/>
            <a:ext cx="1081405" cy="281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rgbClr val="FFFFFF"/>
                </a:solidFill>
                <a:latin typeface="Verdana"/>
                <a:cs typeface="Verdana"/>
              </a:rPr>
              <a:t>Idi</a:t>
            </a:r>
            <a:r>
              <a:rPr sz="1800" b="1" spc="-5" dirty="0" smtClean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b="1" spc="0" dirty="0" smtClean="0">
                <a:solidFill>
                  <a:srgbClr val="FFFFFF"/>
                </a:solidFill>
                <a:latin typeface="Verdana"/>
                <a:cs typeface="Verdana"/>
              </a:rPr>
              <a:t>mas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45020" y="2557956"/>
            <a:ext cx="1107440" cy="281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rgbClr val="FFFFFF"/>
                </a:solidFill>
                <a:latin typeface="Verdana"/>
                <a:cs typeface="Verdana"/>
              </a:rPr>
              <a:t>Internet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8536" y="1451419"/>
            <a:ext cx="8454864" cy="641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42900" lvl="0" indent="-342900">
              <a:buFont typeface="Arial"/>
              <a:buChar char="•"/>
            </a:pPr>
            <a:r>
              <a:rPr lang="es-CO" sz="2000" dirty="0">
                <a:latin typeface="Verdana"/>
                <a:cs typeface="Verdana"/>
              </a:rPr>
              <a:t>Proporciona conocimientos y herramientas para el uso en la vida personal, familiar y social de los adultos que participan.</a:t>
            </a:r>
            <a:endParaRPr lang="pt-BR" sz="20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Benef</a:t>
            </a:r>
            <a:r>
              <a:rPr lang="x-none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i</a:t>
            </a: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cios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14" name="object 5"/>
          <p:cNvSpPr txBox="1"/>
          <p:nvPr/>
        </p:nvSpPr>
        <p:spPr>
          <a:xfrm>
            <a:off x="660400" y="3505200"/>
            <a:ext cx="4047033" cy="1447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42900" lvl="0" indent="-342900">
              <a:buFont typeface="Arial"/>
              <a:buChar char="•"/>
            </a:pPr>
            <a:r>
              <a:rPr lang="es-CO" sz="2000" dirty="0">
                <a:latin typeface="Verdana"/>
                <a:cs typeface="Verdana"/>
              </a:rPr>
              <a:t>Amplía las posibilidades de ayudar a sus hijos en las tareas de casa</a:t>
            </a:r>
            <a:r>
              <a:rPr lang="es-CO" sz="2000" dirty="0" smtClean="0">
                <a:latin typeface="Verdana"/>
                <a:cs typeface="Verdana"/>
              </a:rPr>
              <a:t>.</a:t>
            </a:r>
            <a:endParaRPr lang="pt-BR" sz="2000" dirty="0">
              <a:latin typeface="Verdana"/>
              <a:cs typeface="Verdana"/>
            </a:endParaRPr>
          </a:p>
        </p:txBody>
      </p:sp>
      <p:pic>
        <p:nvPicPr>
          <p:cNvPr id="16" name="Picture 15" descr="IMG_02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3581400"/>
            <a:ext cx="4114285" cy="2743200"/>
          </a:xfrm>
          <a:prstGeom prst="rect">
            <a:avLst/>
          </a:prstGeom>
        </p:spPr>
      </p:pic>
      <p:sp>
        <p:nvSpPr>
          <p:cNvPr id="17" name="object 5"/>
          <p:cNvSpPr txBox="1"/>
          <p:nvPr/>
        </p:nvSpPr>
        <p:spPr>
          <a:xfrm>
            <a:off x="812800" y="5029200"/>
            <a:ext cx="4191000" cy="1600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49"/>
              </a:spcBef>
              <a:buClr>
                <a:srgbClr val="333333"/>
              </a:buClr>
              <a:buFont typeface="Verdana"/>
              <a:buChar char="•"/>
            </a:pPr>
            <a:endParaRPr sz="950" dirty="0"/>
          </a:p>
          <a:p>
            <a:pPr marL="342900" indent="-342900">
              <a:buFont typeface="Arial"/>
              <a:buChar char="•"/>
            </a:pPr>
            <a:r>
              <a:rPr lang="es-ES_tradnl" sz="2000" dirty="0" smtClean="0">
                <a:latin typeface="Verdana"/>
                <a:cs typeface="Verdana"/>
              </a:rPr>
              <a:t>Transmite a los hijos la satisfacción y el interés por aprender y por la educación en general</a:t>
            </a:r>
            <a:r>
              <a:rPr lang="es-ES_tradnl" sz="2000" dirty="0" smtClean="0"/>
              <a:t>. </a:t>
            </a:r>
            <a:endParaRPr lang="es-ES_tradnl" sz="95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3114" y="3336810"/>
            <a:ext cx="3940276" cy="3940289"/>
          </a:xfrm>
          <a:custGeom>
            <a:avLst/>
            <a:gdLst/>
            <a:ahLst/>
            <a:cxnLst/>
            <a:rect l="l" t="t" r="r" b="b"/>
            <a:pathLst>
              <a:path w="3940276" h="3940289">
                <a:moveTo>
                  <a:pt x="1970138" y="0"/>
                </a:moveTo>
                <a:lnTo>
                  <a:pt x="1808556" y="6530"/>
                </a:lnTo>
                <a:lnTo>
                  <a:pt x="1650572" y="25785"/>
                </a:lnTo>
                <a:lnTo>
                  <a:pt x="1496692" y="57257"/>
                </a:lnTo>
                <a:lnTo>
                  <a:pt x="1347424" y="100439"/>
                </a:lnTo>
                <a:lnTo>
                  <a:pt x="1203273" y="154824"/>
                </a:lnTo>
                <a:lnTo>
                  <a:pt x="1064748" y="219904"/>
                </a:lnTo>
                <a:lnTo>
                  <a:pt x="932355" y="295173"/>
                </a:lnTo>
                <a:lnTo>
                  <a:pt x="806602" y="380124"/>
                </a:lnTo>
                <a:lnTo>
                  <a:pt x="687995" y="474250"/>
                </a:lnTo>
                <a:lnTo>
                  <a:pt x="577041" y="577043"/>
                </a:lnTo>
                <a:lnTo>
                  <a:pt x="474249" y="687997"/>
                </a:lnTo>
                <a:lnTo>
                  <a:pt x="380123" y="806605"/>
                </a:lnTo>
                <a:lnTo>
                  <a:pt x="295173" y="932359"/>
                </a:lnTo>
                <a:lnTo>
                  <a:pt x="219904" y="1064752"/>
                </a:lnTo>
                <a:lnTo>
                  <a:pt x="154823" y="1203278"/>
                </a:lnTo>
                <a:lnTo>
                  <a:pt x="100439" y="1347430"/>
                </a:lnTo>
                <a:lnTo>
                  <a:pt x="57257" y="1496700"/>
                </a:lnTo>
                <a:lnTo>
                  <a:pt x="25785" y="1650582"/>
                </a:lnTo>
                <a:lnTo>
                  <a:pt x="6530" y="1808567"/>
                </a:lnTo>
                <a:lnTo>
                  <a:pt x="0" y="1970151"/>
                </a:lnTo>
                <a:lnTo>
                  <a:pt x="6530" y="2131732"/>
                </a:lnTo>
                <a:lnTo>
                  <a:pt x="25785" y="2289716"/>
                </a:lnTo>
                <a:lnTo>
                  <a:pt x="57257" y="2443596"/>
                </a:lnTo>
                <a:lnTo>
                  <a:pt x="100439" y="2592865"/>
                </a:lnTo>
                <a:lnTo>
                  <a:pt x="154823" y="2737015"/>
                </a:lnTo>
                <a:lnTo>
                  <a:pt x="219904" y="2875540"/>
                </a:lnTo>
                <a:lnTo>
                  <a:pt x="295173" y="3007933"/>
                </a:lnTo>
                <a:lnTo>
                  <a:pt x="380123" y="3133687"/>
                </a:lnTo>
                <a:lnTo>
                  <a:pt x="474249" y="3252293"/>
                </a:lnTo>
                <a:lnTo>
                  <a:pt x="577041" y="3363247"/>
                </a:lnTo>
                <a:lnTo>
                  <a:pt x="687995" y="3466040"/>
                </a:lnTo>
                <a:lnTo>
                  <a:pt x="806602" y="3560165"/>
                </a:lnTo>
                <a:lnTo>
                  <a:pt x="932355" y="3645116"/>
                </a:lnTo>
                <a:lnTo>
                  <a:pt x="1064748" y="3720385"/>
                </a:lnTo>
                <a:lnTo>
                  <a:pt x="1203273" y="3785465"/>
                </a:lnTo>
                <a:lnTo>
                  <a:pt x="1347424" y="3839849"/>
                </a:lnTo>
                <a:lnTo>
                  <a:pt x="1496692" y="3883031"/>
                </a:lnTo>
                <a:lnTo>
                  <a:pt x="1650572" y="3914503"/>
                </a:lnTo>
                <a:lnTo>
                  <a:pt x="1808556" y="3933758"/>
                </a:lnTo>
                <a:lnTo>
                  <a:pt x="1970138" y="3940289"/>
                </a:lnTo>
                <a:lnTo>
                  <a:pt x="2131719" y="3933758"/>
                </a:lnTo>
                <a:lnTo>
                  <a:pt x="2289703" y="3914503"/>
                </a:lnTo>
                <a:lnTo>
                  <a:pt x="2443583" y="3883031"/>
                </a:lnTo>
                <a:lnTo>
                  <a:pt x="2592852" y="3839849"/>
                </a:lnTo>
                <a:lnTo>
                  <a:pt x="2737002" y="3785465"/>
                </a:lnTo>
                <a:lnTo>
                  <a:pt x="2875528" y="3720385"/>
                </a:lnTo>
                <a:lnTo>
                  <a:pt x="3007920" y="3645116"/>
                </a:lnTo>
                <a:lnTo>
                  <a:pt x="3133674" y="3560165"/>
                </a:lnTo>
                <a:lnTo>
                  <a:pt x="3252281" y="3466040"/>
                </a:lnTo>
                <a:lnTo>
                  <a:pt x="3363234" y="3363247"/>
                </a:lnTo>
                <a:lnTo>
                  <a:pt x="3466027" y="3252293"/>
                </a:lnTo>
                <a:lnTo>
                  <a:pt x="3560152" y="3133687"/>
                </a:lnTo>
                <a:lnTo>
                  <a:pt x="3645103" y="3007933"/>
                </a:lnTo>
                <a:lnTo>
                  <a:pt x="3720372" y="2875540"/>
                </a:lnTo>
                <a:lnTo>
                  <a:pt x="3785452" y="2737015"/>
                </a:lnTo>
                <a:lnTo>
                  <a:pt x="3839837" y="2592865"/>
                </a:lnTo>
                <a:lnTo>
                  <a:pt x="3883018" y="2443596"/>
                </a:lnTo>
                <a:lnTo>
                  <a:pt x="3914490" y="2289716"/>
                </a:lnTo>
                <a:lnTo>
                  <a:pt x="3933745" y="2131732"/>
                </a:lnTo>
                <a:lnTo>
                  <a:pt x="3940276" y="1970151"/>
                </a:lnTo>
                <a:lnTo>
                  <a:pt x="3933745" y="1808567"/>
                </a:lnTo>
                <a:lnTo>
                  <a:pt x="3914490" y="1650582"/>
                </a:lnTo>
                <a:lnTo>
                  <a:pt x="3883018" y="1496700"/>
                </a:lnTo>
                <a:lnTo>
                  <a:pt x="3839837" y="1347430"/>
                </a:lnTo>
                <a:lnTo>
                  <a:pt x="3785452" y="1203278"/>
                </a:lnTo>
                <a:lnTo>
                  <a:pt x="3720372" y="1064752"/>
                </a:lnTo>
                <a:lnTo>
                  <a:pt x="3645103" y="932359"/>
                </a:lnTo>
                <a:lnTo>
                  <a:pt x="3560152" y="806605"/>
                </a:lnTo>
                <a:lnTo>
                  <a:pt x="3466027" y="687997"/>
                </a:lnTo>
                <a:lnTo>
                  <a:pt x="3363234" y="577043"/>
                </a:lnTo>
                <a:lnTo>
                  <a:pt x="3252281" y="474250"/>
                </a:lnTo>
                <a:lnTo>
                  <a:pt x="3133674" y="380124"/>
                </a:lnTo>
                <a:lnTo>
                  <a:pt x="3007920" y="295173"/>
                </a:lnTo>
                <a:lnTo>
                  <a:pt x="2875528" y="219904"/>
                </a:lnTo>
                <a:lnTo>
                  <a:pt x="2737002" y="154824"/>
                </a:lnTo>
                <a:lnTo>
                  <a:pt x="2592852" y="100439"/>
                </a:lnTo>
                <a:lnTo>
                  <a:pt x="2443583" y="57257"/>
                </a:lnTo>
                <a:lnTo>
                  <a:pt x="2289703" y="25785"/>
                </a:lnTo>
                <a:lnTo>
                  <a:pt x="2131719" y="6530"/>
                </a:lnTo>
                <a:lnTo>
                  <a:pt x="1970138" y="0"/>
                </a:lnTo>
                <a:close/>
              </a:path>
            </a:pathLst>
          </a:custGeom>
          <a:solidFill>
            <a:srgbClr val="FFEC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46400" y="3200400"/>
            <a:ext cx="4048310" cy="3897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 rot="17886580">
            <a:off x="3272394" y="4436419"/>
            <a:ext cx="860045" cy="21814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15" dirty="0" smtClean="0">
                <a:solidFill>
                  <a:srgbClr val="333333"/>
                </a:solidFill>
                <a:latin typeface="Verdana"/>
                <a:cs typeface="Verdana"/>
              </a:rPr>
              <a:t>dire</a:t>
            </a:r>
            <a:r>
              <a:rPr lang="x-none" sz="1400" spc="15" dirty="0" smtClean="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sz="1400" spc="15" dirty="0" smtClean="0">
                <a:solidFill>
                  <a:srgbClr val="333333"/>
                </a:solidFill>
                <a:latin typeface="Verdana"/>
                <a:cs typeface="Verdana"/>
              </a:rPr>
              <a:t>tor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ts val="850"/>
              </a:lnSpc>
              <a:spcBef>
                <a:spcPts val="15"/>
              </a:spcBef>
            </a:pPr>
            <a:endParaRPr sz="1400" dirty="0"/>
          </a:p>
          <a:p>
            <a:pPr>
              <a:lnSpc>
                <a:spcPts val="1000"/>
              </a:lnSpc>
            </a:pPr>
            <a:endParaRPr sz="1400" dirty="0"/>
          </a:p>
          <a:p>
            <a:pPr>
              <a:lnSpc>
                <a:spcPts val="1000"/>
              </a:lnSpc>
            </a:pPr>
            <a:endParaRPr sz="1400" dirty="0"/>
          </a:p>
          <a:p>
            <a:pPr marL="1127760">
              <a:lnSpc>
                <a:spcPct val="100000"/>
              </a:lnSpc>
            </a:pPr>
            <a:endParaRPr sz="14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 rot="19268631">
            <a:off x="5539451" y="6315437"/>
            <a:ext cx="787451" cy="170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15" dirty="0" smtClean="0">
                <a:solidFill>
                  <a:srgbClr val="333333"/>
                </a:solidFill>
                <a:latin typeface="Verdana"/>
                <a:cs typeface="Verdana"/>
              </a:rPr>
              <a:t>fam</a:t>
            </a:r>
            <a:r>
              <a:rPr lang="x-none" sz="1400" spc="15" dirty="0" smtClean="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sz="1400" spc="15" dirty="0" smtClean="0">
                <a:solidFill>
                  <a:srgbClr val="333333"/>
                </a:solidFill>
                <a:latin typeface="Verdana"/>
                <a:cs typeface="Verdana"/>
              </a:rPr>
              <a:t>lias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 rot="16957679">
            <a:off x="5999786" y="5083012"/>
            <a:ext cx="929568" cy="2436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060"/>
              </a:lnSpc>
            </a:pPr>
            <a:r>
              <a:rPr sz="1400" spc="0" dirty="0" smtClean="0">
                <a:solidFill>
                  <a:srgbClr val="333333"/>
                </a:solidFill>
                <a:latin typeface="Verdana"/>
                <a:cs typeface="Verdana"/>
              </a:rPr>
              <a:t>entidades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 rot="18282874">
            <a:off x="4056884" y="3715117"/>
            <a:ext cx="1023855" cy="2717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235"/>
              </a:lnSpc>
            </a:pPr>
            <a:r>
              <a:rPr sz="1600" spc="5" dirty="0" smtClean="0">
                <a:solidFill>
                  <a:srgbClr val="333333"/>
                </a:solidFill>
                <a:latin typeface="Verdana"/>
                <a:cs typeface="Verdana"/>
              </a:rPr>
              <a:t>profesor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 rot="1842032">
            <a:off x="5373570" y="3911536"/>
            <a:ext cx="1062765" cy="2477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400" spc="-3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1400" spc="0" dirty="0" smtClean="0">
                <a:solidFill>
                  <a:srgbClr val="333333"/>
                </a:solidFill>
                <a:latin typeface="Verdana"/>
                <a:cs typeface="Verdana"/>
              </a:rPr>
              <a:t>olunt</a:t>
            </a:r>
            <a:r>
              <a:rPr lang="x-none" sz="1400" spc="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1400" spc="0" dirty="0" smtClean="0">
                <a:solidFill>
                  <a:srgbClr val="333333"/>
                </a:solidFill>
                <a:latin typeface="Verdana"/>
                <a:cs typeface="Verdana"/>
              </a:rPr>
              <a:t>rios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 rot="13999717">
            <a:off x="3000205" y="5372427"/>
            <a:ext cx="1204857" cy="3166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885"/>
              </a:lnSpc>
            </a:pPr>
            <a:r>
              <a:rPr sz="1400" spc="20" dirty="0" smtClean="0">
                <a:solidFill>
                  <a:srgbClr val="333333"/>
                </a:solidFill>
                <a:latin typeface="Verdana"/>
                <a:cs typeface="Verdana"/>
              </a:rPr>
              <a:t>coord</a:t>
            </a:r>
            <a:r>
              <a:rPr lang="x-none" sz="1400" spc="20" dirty="0" smtClean="0">
                <a:solidFill>
                  <a:srgbClr val="333333"/>
                </a:solidFill>
                <a:latin typeface="Verdana"/>
                <a:cs typeface="Verdana"/>
              </a:rPr>
              <a:t>inador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496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l">
              <a:lnSpc>
                <a:spcPts val="4415"/>
              </a:lnSpc>
              <a:tabLst>
                <a:tab pos="8381365" algn="l"/>
              </a:tabLst>
            </a:pPr>
            <a:r>
              <a:rPr lang="x-none" sz="3800" b="1" u="sng" dirty="0" smtClean="0">
                <a:solidFill>
                  <a:srgbClr val="F49635"/>
                </a:solidFill>
                <a:latin typeface="Verdana"/>
                <a:cs typeface="Verdana"/>
              </a:rPr>
              <a:t>Beneficios</a:t>
            </a:r>
            <a:r>
              <a:rPr sz="3800" b="1" u="sng" dirty="0" smtClean="0">
                <a:solidFill>
                  <a:srgbClr val="F49635"/>
                </a:solidFill>
                <a:latin typeface="Verdana"/>
                <a:cs typeface="Verdana"/>
              </a:rPr>
              <a:t> 	</a:t>
            </a:r>
            <a:endParaRPr sz="3800" dirty="0">
              <a:solidFill>
                <a:srgbClr val="F49635"/>
              </a:solidFill>
              <a:latin typeface="Verdana"/>
              <a:cs typeface="Verdana"/>
            </a:endParaRPr>
          </a:p>
          <a:p>
            <a:pPr marR="12700" algn="l">
              <a:lnSpc>
                <a:spcPts val="1910"/>
              </a:lnSpc>
            </a:pPr>
            <a:endParaRPr sz="2000" dirty="0">
              <a:solidFill>
                <a:srgbClr val="F49635"/>
              </a:solidFill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70000" y="3962400"/>
            <a:ext cx="953703" cy="2511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spc="5" dirty="0" smtClean="0">
                <a:solidFill>
                  <a:srgbClr val="333333"/>
                </a:solidFill>
                <a:latin typeface="Verdana"/>
                <a:cs typeface="Verdana"/>
              </a:rPr>
              <a:t>esc</a:t>
            </a:r>
            <a:r>
              <a:rPr lang="x-none" sz="1650" spc="5" dirty="0" smtClean="0">
                <a:solidFill>
                  <a:srgbClr val="333333"/>
                </a:solidFill>
                <a:latin typeface="Verdana"/>
                <a:cs typeface="Verdana"/>
              </a:rPr>
              <a:t>uela</a:t>
            </a:r>
            <a:endParaRPr sz="165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 rot="443019">
            <a:off x="4116718" y="6338054"/>
            <a:ext cx="1428621" cy="51730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44145">
              <a:lnSpc>
                <a:spcPts val="800"/>
              </a:lnSpc>
            </a:pPr>
            <a:endParaRPr lang="x-none" sz="1400" spc="-5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12700" marR="12700" indent="144145">
              <a:lnSpc>
                <a:spcPts val="800"/>
              </a:lnSpc>
            </a:pPr>
            <a:endParaRPr lang="x-none" sz="1400" spc="-5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12700" marR="12700" indent="144145">
              <a:lnSpc>
                <a:spcPts val="1200"/>
              </a:lnSpc>
            </a:pPr>
            <a:r>
              <a:rPr sz="1400" spc="-5" dirty="0" smtClean="0">
                <a:solidFill>
                  <a:srgbClr val="333333"/>
                </a:solidFill>
                <a:latin typeface="Verdana"/>
                <a:cs typeface="Verdana"/>
              </a:rPr>
              <a:t>otros profis</a:t>
            </a:r>
            <a:r>
              <a:rPr lang="x-none" sz="1400" spc="-5" dirty="0" smtClean="0">
                <a:solidFill>
                  <a:srgbClr val="333333"/>
                </a:solidFill>
                <a:latin typeface="Verdana"/>
                <a:cs typeface="Verdana"/>
              </a:rPr>
              <a:t>ionales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48585" y="4072442"/>
            <a:ext cx="760846" cy="257214"/>
          </a:xfrm>
          <a:custGeom>
            <a:avLst/>
            <a:gdLst/>
            <a:ahLst/>
            <a:cxnLst/>
            <a:rect l="l" t="t" r="r" b="b"/>
            <a:pathLst>
              <a:path w="760846" h="257214">
                <a:moveTo>
                  <a:pt x="0" y="0"/>
                </a:moveTo>
                <a:lnTo>
                  <a:pt x="6997" y="47548"/>
                </a:lnTo>
                <a:lnTo>
                  <a:pt x="37147" y="50261"/>
                </a:lnTo>
                <a:lnTo>
                  <a:pt x="67639" y="53552"/>
                </a:lnTo>
                <a:lnTo>
                  <a:pt x="129476" y="61645"/>
                </a:lnTo>
                <a:lnTo>
                  <a:pt x="192171" y="71374"/>
                </a:lnTo>
                <a:lnTo>
                  <a:pt x="331026" y="96313"/>
                </a:lnTo>
                <a:lnTo>
                  <a:pt x="407436" y="113140"/>
                </a:lnTo>
                <a:lnTo>
                  <a:pt x="456828" y="123583"/>
                </a:lnTo>
                <a:lnTo>
                  <a:pt x="468430" y="126212"/>
                </a:lnTo>
                <a:lnTo>
                  <a:pt x="517702" y="138950"/>
                </a:lnTo>
                <a:lnTo>
                  <a:pt x="524319" y="140728"/>
                </a:lnTo>
                <a:lnTo>
                  <a:pt x="530999" y="142341"/>
                </a:lnTo>
                <a:lnTo>
                  <a:pt x="537590" y="144360"/>
                </a:lnTo>
                <a:lnTo>
                  <a:pt x="575236" y="155374"/>
                </a:lnTo>
                <a:lnTo>
                  <a:pt x="591391" y="160382"/>
                </a:lnTo>
                <a:lnTo>
                  <a:pt x="631072" y="173097"/>
                </a:lnTo>
                <a:lnTo>
                  <a:pt x="641126" y="176555"/>
                </a:lnTo>
                <a:lnTo>
                  <a:pt x="636993" y="178993"/>
                </a:lnTo>
                <a:lnTo>
                  <a:pt x="628853" y="181965"/>
                </a:lnTo>
                <a:lnTo>
                  <a:pt x="605778" y="191194"/>
                </a:lnTo>
                <a:lnTo>
                  <a:pt x="587168" y="198914"/>
                </a:lnTo>
                <a:lnTo>
                  <a:pt x="572281" y="205407"/>
                </a:lnTo>
                <a:lnTo>
                  <a:pt x="562279" y="209942"/>
                </a:lnTo>
                <a:lnTo>
                  <a:pt x="558325" y="211788"/>
                </a:lnTo>
                <a:lnTo>
                  <a:pt x="566506" y="222294"/>
                </a:lnTo>
                <a:lnTo>
                  <a:pt x="572863" y="230990"/>
                </a:lnTo>
                <a:lnTo>
                  <a:pt x="591297" y="257214"/>
                </a:lnTo>
                <a:lnTo>
                  <a:pt x="603863" y="253808"/>
                </a:lnTo>
                <a:lnTo>
                  <a:pt x="615855" y="249656"/>
                </a:lnTo>
                <a:lnTo>
                  <a:pt x="653787" y="234865"/>
                </a:lnTo>
                <a:lnTo>
                  <a:pt x="664900" y="230766"/>
                </a:lnTo>
                <a:lnTo>
                  <a:pt x="711735" y="215444"/>
                </a:lnTo>
                <a:lnTo>
                  <a:pt x="760846" y="203153"/>
                </a:lnTo>
                <a:lnTo>
                  <a:pt x="758010" y="191496"/>
                </a:lnTo>
                <a:lnTo>
                  <a:pt x="736422" y="146142"/>
                </a:lnTo>
                <a:lnTo>
                  <a:pt x="724450" y="128142"/>
                </a:lnTo>
                <a:lnTo>
                  <a:pt x="654748" y="128142"/>
                </a:lnTo>
                <a:lnTo>
                  <a:pt x="644167" y="124370"/>
                </a:lnTo>
                <a:lnTo>
                  <a:pt x="609143" y="113125"/>
                </a:lnTo>
                <a:lnTo>
                  <a:pt x="596732" y="109160"/>
                </a:lnTo>
                <a:lnTo>
                  <a:pt x="544766" y="93878"/>
                </a:lnTo>
                <a:lnTo>
                  <a:pt x="537870" y="91770"/>
                </a:lnTo>
                <a:lnTo>
                  <a:pt x="530961" y="90093"/>
                </a:lnTo>
                <a:lnTo>
                  <a:pt x="482663" y="77355"/>
                </a:lnTo>
                <a:lnTo>
                  <a:pt x="457897" y="71356"/>
                </a:lnTo>
                <a:lnTo>
                  <a:pt x="415983" y="61635"/>
                </a:lnTo>
                <a:lnTo>
                  <a:pt x="332306" y="44288"/>
                </a:lnTo>
                <a:lnTo>
                  <a:pt x="287571" y="36099"/>
                </a:lnTo>
                <a:lnTo>
                  <a:pt x="237997" y="27886"/>
                </a:lnTo>
                <a:lnTo>
                  <a:pt x="189101" y="20636"/>
                </a:lnTo>
                <a:lnTo>
                  <a:pt x="140868" y="14286"/>
                </a:lnTo>
                <a:lnTo>
                  <a:pt x="93284" y="8772"/>
                </a:lnTo>
                <a:lnTo>
                  <a:pt x="30820" y="2611"/>
                </a:lnTo>
                <a:lnTo>
                  <a:pt x="0" y="0"/>
                </a:lnTo>
                <a:close/>
              </a:path>
              <a:path w="760846" h="257214">
                <a:moveTo>
                  <a:pt x="634693" y="30948"/>
                </a:moveTo>
                <a:lnTo>
                  <a:pt x="625134" y="31717"/>
                </a:lnTo>
                <a:lnTo>
                  <a:pt x="605379" y="38192"/>
                </a:lnTo>
                <a:lnTo>
                  <a:pt x="592463" y="42735"/>
                </a:lnTo>
                <a:lnTo>
                  <a:pt x="587018" y="44764"/>
                </a:lnTo>
                <a:lnTo>
                  <a:pt x="597090" y="56330"/>
                </a:lnTo>
                <a:lnTo>
                  <a:pt x="603962" y="64355"/>
                </a:lnTo>
                <a:lnTo>
                  <a:pt x="610311" y="72032"/>
                </a:lnTo>
                <a:lnTo>
                  <a:pt x="618876" y="82634"/>
                </a:lnTo>
                <a:lnTo>
                  <a:pt x="643275" y="113140"/>
                </a:lnTo>
                <a:lnTo>
                  <a:pt x="654748" y="128142"/>
                </a:lnTo>
                <a:lnTo>
                  <a:pt x="724450" y="128142"/>
                </a:lnTo>
                <a:lnTo>
                  <a:pt x="698550" y="92666"/>
                </a:lnTo>
                <a:lnTo>
                  <a:pt x="674247" y="61635"/>
                </a:lnTo>
                <a:lnTo>
                  <a:pt x="650442" y="32676"/>
                </a:lnTo>
                <a:lnTo>
                  <a:pt x="634693" y="30948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5"/>
          <p:cNvSpPr txBox="1"/>
          <p:nvPr/>
        </p:nvSpPr>
        <p:spPr>
          <a:xfrm>
            <a:off x="3632200" y="4779645"/>
            <a:ext cx="1722755" cy="7829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15"/>
              </a:spcBef>
            </a:pPr>
            <a:endParaRPr sz="8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127760">
              <a:lnSpc>
                <a:spcPct val="100000"/>
              </a:lnSpc>
            </a:pPr>
            <a:r>
              <a:rPr sz="1650" spc="5" dirty="0" smtClean="0">
                <a:solidFill>
                  <a:srgbClr val="333333"/>
                </a:solidFill>
                <a:latin typeface="Verdana"/>
                <a:cs typeface="Verdana"/>
              </a:rPr>
              <a:t>alu</a:t>
            </a:r>
            <a:r>
              <a:rPr lang="x-none" sz="1650" spc="5" dirty="0" smtClean="0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sz="1650" spc="5" dirty="0" smtClean="0">
                <a:solidFill>
                  <a:srgbClr val="333333"/>
                </a:solidFill>
                <a:latin typeface="Verdana"/>
                <a:cs typeface="Verdana"/>
              </a:rPr>
              <a:t>no</a:t>
            </a:r>
            <a:endParaRPr sz="1650" dirty="0">
              <a:latin typeface="Verdana"/>
              <a:cs typeface="Verdana"/>
            </a:endParaRPr>
          </a:p>
        </p:txBody>
      </p:sp>
      <p:sp>
        <p:nvSpPr>
          <p:cNvPr id="18" name="object 4"/>
          <p:cNvSpPr txBox="1"/>
          <p:nvPr/>
        </p:nvSpPr>
        <p:spPr>
          <a:xfrm>
            <a:off x="876300" y="1384198"/>
            <a:ext cx="7606030" cy="946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algn="just"/>
            <a:r>
              <a:rPr lang="es-CO" sz="2000" dirty="0">
                <a:latin typeface="Verdana"/>
                <a:cs typeface="Verdana"/>
              </a:rPr>
              <a:t>Trae cambios en las relaciones entre la escuela y su alrededor al acercar la familia y generar más esfuerzo y motivación en los alumnos para que mejoren a cada día.</a:t>
            </a:r>
            <a:endParaRPr lang="pt-BR"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57259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 animBg="1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960830"/>
            <a:ext cx="10160000" cy="659169"/>
          </a:xfrm>
          <a:custGeom>
            <a:avLst/>
            <a:gdLst/>
            <a:ahLst/>
            <a:cxnLst/>
            <a:rect l="l" t="t" r="r" b="b"/>
            <a:pathLst>
              <a:path w="10160000" h="659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59169"/>
                </a:lnTo>
                <a:lnTo>
                  <a:pt x="10160000" y="659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59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Tipos de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a</a:t>
            </a:r>
            <a:r>
              <a:rPr lang="x-none"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c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tividades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300" y="2759620"/>
            <a:ext cx="5558790" cy="32601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-215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ert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lias Dialógicas Liter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rias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-215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ecnologia d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 la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Informação 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y de la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Comunica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ción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Idiomas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Alfabetiza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ción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Matem</a:t>
            </a:r>
            <a:r>
              <a:rPr lang="x-none" sz="2000" dirty="0" smtClean="0">
                <a:solidFill>
                  <a:srgbClr val="333333"/>
                </a:solidFill>
                <a:latin typeface="Verdana"/>
                <a:cs typeface="Verdana"/>
              </a:rPr>
              <a:t>á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tica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1000" y="3733800"/>
            <a:ext cx="6934200" cy="533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dirty="0" err="1">
                <a:solidFill>
                  <a:srgbClr val="F8971D"/>
                </a:solidFill>
                <a:latin typeface="Verdana"/>
                <a:cs typeface="Verdana"/>
              </a:rPr>
              <a:t>www.comunidaddeaprendizaje.com.es</a:t>
            </a:r>
            <a:endParaRPr lang="en-US" sz="2400" dirty="0">
              <a:latin typeface="Verdana"/>
              <a:cs typeface="Verdana"/>
            </a:endParaRPr>
          </a:p>
        </p:txBody>
      </p:sp>
      <p:pic>
        <p:nvPicPr>
          <p:cNvPr id="8" name="Picture 20" descr="Logotipo Comunidade de Aprendiz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49203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71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245</Words>
  <Application>Microsoft Macintosh PowerPoint</Application>
  <PresentationFormat>Personalizzato</PresentationFormat>
  <Paragraphs>57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Office Theme</vt:lpstr>
      <vt:lpstr>Presentazione di PowerPoint</vt:lpstr>
      <vt:lpstr>Investigaciones  </vt:lpstr>
      <vt:lpstr>Formación de Familiares  </vt:lpstr>
      <vt:lpstr>Beneficios  </vt:lpstr>
      <vt:lpstr>Beneficios   </vt:lpstr>
      <vt:lpstr>Tipos de actividades  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Beatriz Santomauro</cp:lastModifiedBy>
  <cp:revision>9</cp:revision>
  <dcterms:created xsi:type="dcterms:W3CDTF">2014-10-07T08:36:34Z</dcterms:created>
  <dcterms:modified xsi:type="dcterms:W3CDTF">2015-09-10T12:02:58Z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2014-10-07T00:00:00Z</vt:filetime>
  </property>
  <property fmtid="{D5CDD505-2E9C-101B-9397-08002B2CF9AE}" pid="3" name="LastSaved">
    <vt:filetime>2014-10-07T00:00:00Z</vt:filetime>
  </property>
</Properties>
</file>