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7.jpg" ContentType="image/jpeg"/>
  <Override PartName="/ppt/media/image8.jpg" ContentType="image/jpeg"/>
  <Override PartName="/ppt/media/image9.jpg" ContentType="image/jpeg"/>
  <Override PartName="/ppt/media/image11.jpg" ContentType="image/jpeg"/>
  <Override PartName="/ppt/media/image12.jpg" ContentType="image/jpeg"/>
  <Override PartName="/ppt/media/image13.jpg" ContentType="image/jpeg"/>
  <Override PartName="/ppt/media/image14.jpg" ContentType="image/jpeg"/>
  <Override PartName="/ppt/media/image15.jpg" ContentType="image/jpeg"/>
  <Override PartName="/ppt/media/image16.jpg" ContentType="image/jpeg"/>
  <Override PartName="/ppt/media/image18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70" r:id="rId11"/>
    <p:sldId id="266" r:id="rId12"/>
    <p:sldId id="267" r:id="rId13"/>
    <p:sldId id="268" r:id="rId14"/>
    <p:sldId id="269" r:id="rId15"/>
  </p:sldIdLst>
  <p:sldSz cx="10160000" cy="7620000"/>
  <p:notesSz cx="10160000" cy="7620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-1952" y="-24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62000" y="2362200"/>
            <a:ext cx="8636000" cy="16002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24000" y="4267200"/>
            <a:ext cx="7112000" cy="19050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10/07/15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10/07/15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08000" y="1752600"/>
            <a:ext cx="4419600" cy="50292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232400" y="1752600"/>
            <a:ext cx="4419600" cy="50292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10/07/15</a:t>
            </a:fld>
            <a:endParaRPr lang="en-US" smtClean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10/07/15</a:t>
            </a:fld>
            <a:endParaRPr lang="en-US" smtClean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10/07/15</a:t>
            </a:fld>
            <a:endParaRPr lang="en-US" smtClean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6986230"/>
            <a:ext cx="10160000" cy="633769"/>
          </a:xfrm>
          <a:custGeom>
            <a:avLst/>
            <a:gdLst/>
            <a:ahLst/>
            <a:cxnLst/>
            <a:rect l="l" t="t" r="r" b="b"/>
            <a:pathLst>
              <a:path w="10160000" h="633769">
                <a:moveTo>
                  <a:pt x="2230991" y="0"/>
                </a:moveTo>
                <a:lnTo>
                  <a:pt x="1837932" y="13306"/>
                </a:lnTo>
                <a:lnTo>
                  <a:pt x="1447941" y="40077"/>
                </a:lnTo>
                <a:lnTo>
                  <a:pt x="1062552" y="78883"/>
                </a:lnTo>
                <a:lnTo>
                  <a:pt x="683301" y="128294"/>
                </a:lnTo>
                <a:lnTo>
                  <a:pt x="311720" y="186878"/>
                </a:lnTo>
                <a:lnTo>
                  <a:pt x="0" y="243934"/>
                </a:lnTo>
                <a:lnTo>
                  <a:pt x="0" y="633769"/>
                </a:lnTo>
                <a:lnTo>
                  <a:pt x="10160000" y="633769"/>
                </a:lnTo>
                <a:lnTo>
                  <a:pt x="10160000" y="441408"/>
                </a:lnTo>
                <a:lnTo>
                  <a:pt x="8132000" y="441408"/>
                </a:lnTo>
                <a:lnTo>
                  <a:pt x="7910229" y="436988"/>
                </a:lnTo>
                <a:lnTo>
                  <a:pt x="7684199" y="427166"/>
                </a:lnTo>
                <a:lnTo>
                  <a:pt x="7453330" y="412529"/>
                </a:lnTo>
                <a:lnTo>
                  <a:pt x="7217037" y="393663"/>
                </a:lnTo>
                <a:lnTo>
                  <a:pt x="6725851" y="345584"/>
                </a:lnTo>
                <a:lnTo>
                  <a:pt x="5061531" y="160783"/>
                </a:lnTo>
                <a:lnTo>
                  <a:pt x="4427628" y="101287"/>
                </a:lnTo>
                <a:lnTo>
                  <a:pt x="4093218" y="74571"/>
                </a:lnTo>
                <a:lnTo>
                  <a:pt x="3746391" y="50657"/>
                </a:lnTo>
                <a:lnTo>
                  <a:pt x="3386565" y="30131"/>
                </a:lnTo>
                <a:lnTo>
                  <a:pt x="3013158" y="13580"/>
                </a:lnTo>
                <a:lnTo>
                  <a:pt x="2625585" y="1589"/>
                </a:lnTo>
                <a:lnTo>
                  <a:pt x="2230991" y="0"/>
                </a:lnTo>
                <a:close/>
              </a:path>
              <a:path w="10160000" h="633769">
                <a:moveTo>
                  <a:pt x="10160000" y="331184"/>
                </a:moveTo>
                <a:lnTo>
                  <a:pt x="9855409" y="359156"/>
                </a:lnTo>
                <a:lnTo>
                  <a:pt x="9527652" y="384751"/>
                </a:lnTo>
                <a:lnTo>
                  <a:pt x="9164787" y="407872"/>
                </a:lnTo>
                <a:lnTo>
                  <a:pt x="8770905" y="426806"/>
                </a:lnTo>
                <a:lnTo>
                  <a:pt x="8350097" y="439840"/>
                </a:lnTo>
                <a:lnTo>
                  <a:pt x="8132000" y="441408"/>
                </a:lnTo>
                <a:lnTo>
                  <a:pt x="10160000" y="441408"/>
                </a:lnTo>
                <a:lnTo>
                  <a:pt x="10160000" y="331184"/>
                </a:lnTo>
                <a:close/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76300" y="394418"/>
            <a:ext cx="8407400" cy="57867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76300" y="2169310"/>
            <a:ext cx="8407400" cy="3358581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454400" y="7086600"/>
            <a:ext cx="3251200" cy="3810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8000" y="7086600"/>
            <a:ext cx="2336800" cy="3810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10/07/15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315200" y="7086600"/>
            <a:ext cx="2336800" cy="3810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4" Type="http://schemas.openxmlformats.org/officeDocument/2006/relationships/image" Target="../media/image15.jpg"/><Relationship Id="rId5" Type="http://schemas.openxmlformats.org/officeDocument/2006/relationships/image" Target="../media/image16.jpg"/><Relationship Id="rId6" Type="http://schemas.openxmlformats.org/officeDocument/2006/relationships/image" Target="../media/image17.jpeg"/><Relationship Id="rId7" Type="http://schemas.openxmlformats.org/officeDocument/2006/relationships/image" Target="../media/image18.jp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4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4" Type="http://schemas.openxmlformats.org/officeDocument/2006/relationships/image" Target="../media/image24.jpg"/><Relationship Id="rId5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4" Type="http://schemas.openxmlformats.org/officeDocument/2006/relationships/image" Target="../media/image9.jpg"/><Relationship Id="rId5" Type="http://schemas.openxmlformats.org/officeDocument/2006/relationships/image" Target="../media/image10.png"/><Relationship Id="rId6" Type="http://schemas.openxmlformats.org/officeDocument/2006/relationships/image" Target="../media/image11.jpg"/><Relationship Id="rId7" Type="http://schemas.openxmlformats.org/officeDocument/2006/relationships/image" Target="../media/image12.jp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0220"/>
            <a:ext cx="10160000" cy="69395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0159999" cy="1877395"/>
          </a:xfrm>
          <a:custGeom>
            <a:avLst/>
            <a:gdLst/>
            <a:ahLst/>
            <a:cxnLst/>
            <a:rect l="l" t="t" r="r" b="b"/>
            <a:pathLst>
              <a:path w="10159999" h="1877395">
                <a:moveTo>
                  <a:pt x="10160000" y="0"/>
                </a:moveTo>
                <a:lnTo>
                  <a:pt x="0" y="0"/>
                </a:lnTo>
                <a:lnTo>
                  <a:pt x="0" y="1662560"/>
                </a:lnTo>
                <a:lnTo>
                  <a:pt x="27243" y="1679153"/>
                </a:lnTo>
                <a:lnTo>
                  <a:pt x="288069" y="1773408"/>
                </a:lnTo>
                <a:lnTo>
                  <a:pt x="592786" y="1835860"/>
                </a:lnTo>
                <a:lnTo>
                  <a:pt x="936369" y="1869520"/>
                </a:lnTo>
                <a:lnTo>
                  <a:pt x="1313791" y="1877395"/>
                </a:lnTo>
                <a:lnTo>
                  <a:pt x="1720023" y="1862495"/>
                </a:lnTo>
                <a:lnTo>
                  <a:pt x="2150039" y="1827829"/>
                </a:lnTo>
                <a:lnTo>
                  <a:pt x="2598811" y="1776406"/>
                </a:lnTo>
                <a:lnTo>
                  <a:pt x="3061313" y="1711235"/>
                </a:lnTo>
                <a:lnTo>
                  <a:pt x="3532517" y="1635324"/>
                </a:lnTo>
                <a:lnTo>
                  <a:pt x="4007396" y="1551682"/>
                </a:lnTo>
                <a:lnTo>
                  <a:pt x="6260962" y="1122831"/>
                </a:lnTo>
                <a:lnTo>
                  <a:pt x="6652319" y="1055994"/>
                </a:lnTo>
                <a:lnTo>
                  <a:pt x="7012161" y="1002489"/>
                </a:lnTo>
                <a:lnTo>
                  <a:pt x="7335460" y="965325"/>
                </a:lnTo>
                <a:lnTo>
                  <a:pt x="7617189" y="947511"/>
                </a:lnTo>
                <a:lnTo>
                  <a:pt x="8288814" y="930705"/>
                </a:lnTo>
                <a:lnTo>
                  <a:pt x="8471713" y="927974"/>
                </a:lnTo>
                <a:lnTo>
                  <a:pt x="10160000" y="927192"/>
                </a:lnTo>
                <a:lnTo>
                  <a:pt x="10160000" y="0"/>
                </a:lnTo>
              </a:path>
              <a:path w="10159999" h="1877395">
                <a:moveTo>
                  <a:pt x="10160000" y="927192"/>
                </a:moveTo>
                <a:lnTo>
                  <a:pt x="8638010" y="927192"/>
                </a:lnTo>
                <a:lnTo>
                  <a:pt x="8790034" y="928671"/>
                </a:lnTo>
                <a:lnTo>
                  <a:pt x="8930119" y="932719"/>
                </a:lnTo>
                <a:lnTo>
                  <a:pt x="9060593" y="939644"/>
                </a:lnTo>
                <a:lnTo>
                  <a:pt x="9183789" y="949757"/>
                </a:lnTo>
                <a:lnTo>
                  <a:pt x="9302038" y="963367"/>
                </a:lnTo>
                <a:lnTo>
                  <a:pt x="9417670" y="980782"/>
                </a:lnTo>
                <a:lnTo>
                  <a:pt x="9533016" y="1002313"/>
                </a:lnTo>
                <a:lnTo>
                  <a:pt x="9650408" y="1028267"/>
                </a:lnTo>
                <a:lnTo>
                  <a:pt x="9772177" y="1058956"/>
                </a:lnTo>
                <a:lnTo>
                  <a:pt x="9900653" y="1094686"/>
                </a:lnTo>
                <a:lnTo>
                  <a:pt x="10038168" y="1135769"/>
                </a:lnTo>
                <a:lnTo>
                  <a:pt x="10160000" y="1174019"/>
                </a:lnTo>
                <a:lnTo>
                  <a:pt x="10160000" y="927192"/>
                </a:lnTo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0" y="5614630"/>
            <a:ext cx="10160000" cy="2005369"/>
          </a:xfrm>
          <a:custGeom>
            <a:avLst/>
            <a:gdLst/>
            <a:ahLst/>
            <a:cxnLst/>
            <a:rect l="l" t="t" r="r" b="b"/>
            <a:pathLst>
              <a:path w="10160000" h="2005369">
                <a:moveTo>
                  <a:pt x="3500991" y="0"/>
                </a:moveTo>
                <a:lnTo>
                  <a:pt x="3107932" y="13306"/>
                </a:lnTo>
                <a:lnTo>
                  <a:pt x="2717941" y="40077"/>
                </a:lnTo>
                <a:lnTo>
                  <a:pt x="2332552" y="78883"/>
                </a:lnTo>
                <a:lnTo>
                  <a:pt x="1953301" y="128294"/>
                </a:lnTo>
                <a:lnTo>
                  <a:pt x="1581720" y="186878"/>
                </a:lnTo>
                <a:lnTo>
                  <a:pt x="1219345" y="253205"/>
                </a:lnTo>
                <a:lnTo>
                  <a:pt x="867709" y="325846"/>
                </a:lnTo>
                <a:lnTo>
                  <a:pt x="528346" y="403369"/>
                </a:lnTo>
                <a:lnTo>
                  <a:pt x="202792" y="484344"/>
                </a:lnTo>
                <a:lnTo>
                  <a:pt x="0" y="538601"/>
                </a:lnTo>
                <a:lnTo>
                  <a:pt x="0" y="2005369"/>
                </a:lnTo>
                <a:lnTo>
                  <a:pt x="10160000" y="2005369"/>
                </a:lnTo>
                <a:lnTo>
                  <a:pt x="10160000" y="441408"/>
                </a:lnTo>
                <a:lnTo>
                  <a:pt x="9402000" y="441408"/>
                </a:lnTo>
                <a:lnTo>
                  <a:pt x="9180229" y="436988"/>
                </a:lnTo>
                <a:lnTo>
                  <a:pt x="8954199" y="427166"/>
                </a:lnTo>
                <a:lnTo>
                  <a:pt x="8723330" y="412529"/>
                </a:lnTo>
                <a:lnTo>
                  <a:pt x="8487037" y="393663"/>
                </a:lnTo>
                <a:lnTo>
                  <a:pt x="7995851" y="345584"/>
                </a:lnTo>
                <a:lnTo>
                  <a:pt x="6331531" y="160783"/>
                </a:lnTo>
                <a:lnTo>
                  <a:pt x="5697628" y="101287"/>
                </a:lnTo>
                <a:lnTo>
                  <a:pt x="5363218" y="74571"/>
                </a:lnTo>
                <a:lnTo>
                  <a:pt x="5016391" y="50657"/>
                </a:lnTo>
                <a:lnTo>
                  <a:pt x="4656565" y="30131"/>
                </a:lnTo>
                <a:lnTo>
                  <a:pt x="4283158" y="13580"/>
                </a:lnTo>
                <a:lnTo>
                  <a:pt x="3895585" y="1589"/>
                </a:lnTo>
                <a:lnTo>
                  <a:pt x="3500991" y="0"/>
                </a:lnTo>
                <a:close/>
              </a:path>
              <a:path w="10160000" h="2005369">
                <a:moveTo>
                  <a:pt x="10160000" y="421559"/>
                </a:moveTo>
                <a:lnTo>
                  <a:pt x="10040905" y="426806"/>
                </a:lnTo>
                <a:lnTo>
                  <a:pt x="9620097" y="439840"/>
                </a:lnTo>
                <a:lnTo>
                  <a:pt x="9402000" y="441408"/>
                </a:lnTo>
                <a:lnTo>
                  <a:pt x="10160000" y="441408"/>
                </a:lnTo>
                <a:lnTo>
                  <a:pt x="10160000" y="421559"/>
                </a:lnTo>
                <a:close/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0" name="object 10"/>
          <p:cNvSpPr txBox="1"/>
          <p:nvPr/>
        </p:nvSpPr>
        <p:spPr>
          <a:xfrm>
            <a:off x="2946400" y="6303624"/>
            <a:ext cx="4610248" cy="6273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es-MX" sz="4000" b="1" spc="-440" dirty="0" smtClean="0">
                <a:solidFill>
                  <a:srgbClr val="FFFFFF"/>
                </a:solidFill>
                <a:latin typeface="Verdana"/>
                <a:cs typeface="Verdana"/>
              </a:rPr>
              <a:t>Tertulia Dialógica</a:t>
            </a:r>
            <a:endParaRPr lang="es-MX" sz="4000" dirty="0">
              <a:latin typeface="Verdana"/>
              <a:cs typeface="Verdana"/>
            </a:endParaRPr>
          </a:p>
        </p:txBody>
      </p:sp>
      <p:pic>
        <p:nvPicPr>
          <p:cNvPr id="11" name="Picture 20" descr="Logotipo Comunidade de Aprendizage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2870201" cy="1002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4555"/>
              </a:lnSpc>
              <a:tabLst>
                <a:tab pos="8394065" algn="l"/>
              </a:tabLst>
            </a:pPr>
            <a:r>
              <a:rPr lang="es-MX" sz="3800" b="1" u="sng" dirty="0" smtClean="0">
                <a:solidFill>
                  <a:srgbClr val="F8971D"/>
                </a:solidFill>
                <a:latin typeface="Verdana"/>
                <a:cs typeface="Verdana"/>
              </a:rPr>
              <a:t>Tertulias Literarias </a:t>
            </a:r>
            <a:r>
              <a:rPr lang="es-MX" sz="3800" b="1" u="sng" spc="0" dirty="0" smtClean="0">
                <a:solidFill>
                  <a:srgbClr val="F8971D"/>
                </a:solidFill>
                <a:latin typeface="Verdana"/>
                <a:cs typeface="Verdana"/>
              </a:rPr>
              <a:t>Dialógicas </a:t>
            </a:r>
            <a:r>
              <a:rPr lang="es-MX" sz="3800" b="1" u="sng" dirty="0" smtClean="0">
                <a:solidFill>
                  <a:srgbClr val="F8971D"/>
                </a:solidFill>
                <a:latin typeface="Verdana"/>
                <a:cs typeface="Verdana"/>
              </a:rPr>
              <a:t>	</a:t>
            </a:r>
            <a:endParaRPr lang="es-MX" sz="3800" dirty="0">
              <a:latin typeface="Verdana"/>
              <a:cs typeface="Verdana"/>
            </a:endParaRPr>
          </a:p>
        </p:txBody>
      </p:sp>
      <p:sp>
        <p:nvSpPr>
          <p:cNvPr id="8" name="object 2"/>
          <p:cNvSpPr txBox="1"/>
          <p:nvPr/>
        </p:nvSpPr>
        <p:spPr>
          <a:xfrm>
            <a:off x="1193800" y="1219200"/>
            <a:ext cx="2514600" cy="4572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4200"/>
              </a:lnSpc>
            </a:pPr>
            <a:r>
              <a:rPr lang="es-MX" sz="2000" dirty="0" smtClean="0">
                <a:solidFill>
                  <a:srgbClr val="333333"/>
                </a:solidFill>
                <a:latin typeface="Verdana"/>
                <a:cs typeface="Verdana"/>
              </a:rPr>
              <a:t>Fundamental II</a:t>
            </a:r>
            <a:endParaRPr lang="es-MX" sz="2000" dirty="0">
              <a:latin typeface="Verdana"/>
              <a:cs typeface="Verdana"/>
            </a:endParaRPr>
          </a:p>
        </p:txBody>
      </p:sp>
      <p:sp>
        <p:nvSpPr>
          <p:cNvPr id="9" name="object 2"/>
          <p:cNvSpPr txBox="1"/>
          <p:nvPr/>
        </p:nvSpPr>
        <p:spPr>
          <a:xfrm>
            <a:off x="6451600" y="1219200"/>
            <a:ext cx="2514600" cy="4572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4200"/>
              </a:lnSpc>
            </a:pPr>
            <a:r>
              <a:rPr lang="es-MX" sz="2000" dirty="0" smtClean="0">
                <a:solidFill>
                  <a:srgbClr val="333333"/>
                </a:solidFill>
                <a:latin typeface="Verdana"/>
                <a:cs typeface="Verdana"/>
              </a:rPr>
              <a:t>Educación Media</a:t>
            </a:r>
            <a:endParaRPr lang="es-MX" sz="2000" dirty="0">
              <a:latin typeface="Verdana"/>
              <a:cs typeface="Verdana"/>
            </a:endParaRPr>
          </a:p>
        </p:txBody>
      </p:sp>
      <p:sp>
        <p:nvSpPr>
          <p:cNvPr id="11" name="object 8"/>
          <p:cNvSpPr/>
          <p:nvPr/>
        </p:nvSpPr>
        <p:spPr>
          <a:xfrm flipH="1">
            <a:off x="4927600" y="1295400"/>
            <a:ext cx="76200" cy="5638800"/>
          </a:xfrm>
          <a:custGeom>
            <a:avLst/>
            <a:gdLst/>
            <a:ahLst/>
            <a:cxnLst/>
            <a:rect l="l" t="t" r="r" b="b"/>
            <a:pathLst>
              <a:path h="3831501">
                <a:moveTo>
                  <a:pt x="0" y="0"/>
                </a:moveTo>
                <a:lnTo>
                  <a:pt x="0" y="3831501"/>
                </a:lnTo>
              </a:path>
            </a:pathLst>
          </a:custGeom>
          <a:ln w="12700">
            <a:solidFill>
              <a:srgbClr val="F8971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lang="es-MX"/>
          </a:p>
        </p:txBody>
      </p:sp>
      <p:pic>
        <p:nvPicPr>
          <p:cNvPr id="3" name="Picture 2" descr="A volta ao mundo 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8800" y="4214812"/>
            <a:ext cx="1593450" cy="2338388"/>
          </a:xfrm>
          <a:prstGeom prst="rect">
            <a:avLst/>
          </a:prstGeom>
        </p:spPr>
      </p:pic>
      <p:pic>
        <p:nvPicPr>
          <p:cNvPr id="13" name="Picture 12" descr="capitaes_areia_bols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" y="4191000"/>
            <a:ext cx="1617945" cy="2362200"/>
          </a:xfrm>
          <a:prstGeom prst="rect">
            <a:avLst/>
          </a:prstGeom>
        </p:spPr>
      </p:pic>
      <p:pic>
        <p:nvPicPr>
          <p:cNvPr id="4" name="Picture 3" descr="julieta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800" y="1752600"/>
            <a:ext cx="1389529" cy="2362200"/>
          </a:xfrm>
          <a:prstGeom prst="rect">
            <a:avLst/>
          </a:prstGeom>
        </p:spPr>
      </p:pic>
      <p:pic>
        <p:nvPicPr>
          <p:cNvPr id="5" name="Picture 4" descr="estrangeiro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000" y="4191000"/>
            <a:ext cx="1524000" cy="2286000"/>
          </a:xfrm>
          <a:prstGeom prst="rect">
            <a:avLst/>
          </a:prstGeom>
        </p:spPr>
      </p:pic>
      <p:pic>
        <p:nvPicPr>
          <p:cNvPr id="6" name="Picture 5" descr="primeira_estorias_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600" y="4191000"/>
            <a:ext cx="1600200" cy="2394113"/>
          </a:xfrm>
          <a:prstGeom prst="rect">
            <a:avLst/>
          </a:prstGeom>
        </p:spPr>
      </p:pic>
      <p:pic>
        <p:nvPicPr>
          <p:cNvPr id="7" name="Picture 6" descr="A-HORA-DA-ESTRELA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000" y="1752600"/>
            <a:ext cx="157480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1630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4555"/>
              </a:lnSpc>
              <a:tabLst>
                <a:tab pos="8394065" algn="l"/>
              </a:tabLst>
            </a:pPr>
            <a:r>
              <a:rPr lang="es-MX" sz="3800" b="1" u="sng" dirty="0" smtClean="0">
                <a:solidFill>
                  <a:srgbClr val="F8971D"/>
                </a:solidFill>
                <a:latin typeface="Verdana"/>
                <a:cs typeface="Verdana"/>
              </a:rPr>
              <a:t>Tertulias Musicales</a:t>
            </a:r>
            <a:r>
              <a:rPr lang="es-MX" sz="3800" b="1" u="sng" spc="-5" dirty="0" smtClean="0">
                <a:solidFill>
                  <a:srgbClr val="F8971D"/>
                </a:solidFill>
                <a:latin typeface="Verdana"/>
                <a:cs typeface="Verdana"/>
              </a:rPr>
              <a:t> </a:t>
            </a:r>
            <a:r>
              <a:rPr lang="es-MX" sz="3800" b="1" u="sng" spc="0" dirty="0" smtClean="0">
                <a:solidFill>
                  <a:srgbClr val="F8971D"/>
                </a:solidFill>
                <a:latin typeface="Verdana"/>
                <a:cs typeface="Verdana"/>
              </a:rPr>
              <a:t>Dialógicas 	</a:t>
            </a:r>
            <a:endParaRPr lang="es-MX" sz="3800" dirty="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76300" y="4812690"/>
            <a:ext cx="1969135" cy="8197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es-MX" sz="2650" spc="-5" dirty="0" smtClean="0">
                <a:solidFill>
                  <a:srgbClr val="333333"/>
                </a:solidFill>
                <a:latin typeface="Verdana"/>
                <a:cs typeface="Verdana"/>
              </a:rPr>
              <a:t>B</a:t>
            </a:r>
            <a:r>
              <a:rPr lang="es-MX" sz="2650" spc="0" dirty="0" smtClean="0">
                <a:solidFill>
                  <a:srgbClr val="333333"/>
                </a:solidFill>
                <a:latin typeface="Verdana"/>
                <a:cs typeface="Verdana"/>
              </a:rPr>
              <a:t>eeth</a:t>
            </a:r>
            <a:r>
              <a:rPr lang="es-MX" sz="2650" spc="-20" dirty="0" smtClean="0">
                <a:solidFill>
                  <a:srgbClr val="333333"/>
                </a:solidFill>
                <a:latin typeface="Verdana"/>
                <a:cs typeface="Verdana"/>
              </a:rPr>
              <a:t>o</a:t>
            </a:r>
            <a:r>
              <a:rPr lang="es-MX" sz="2650" spc="-25" dirty="0" smtClean="0">
                <a:solidFill>
                  <a:srgbClr val="333333"/>
                </a:solidFill>
                <a:latin typeface="Verdana"/>
                <a:cs typeface="Verdana"/>
              </a:rPr>
              <a:t>v</a:t>
            </a:r>
            <a:r>
              <a:rPr lang="es-MX" sz="2650" spc="0" dirty="0" smtClean="0">
                <a:solidFill>
                  <a:srgbClr val="333333"/>
                </a:solidFill>
                <a:latin typeface="Verdana"/>
                <a:cs typeface="Verdana"/>
              </a:rPr>
              <a:t>en:</a:t>
            </a:r>
            <a:endParaRPr lang="es-MX" sz="2650" dirty="0" smtClean="0">
              <a:latin typeface="Verdana"/>
              <a:cs typeface="Verdana"/>
            </a:endParaRPr>
          </a:p>
          <a:p>
            <a:pPr>
              <a:lnSpc>
                <a:spcPts val="500"/>
              </a:lnSpc>
              <a:spcBef>
                <a:spcPts val="34"/>
              </a:spcBef>
            </a:pPr>
            <a:endParaRPr lang="es-MX" sz="500" dirty="0" smtClean="0"/>
          </a:p>
          <a:p>
            <a:pPr marL="12700">
              <a:lnSpc>
                <a:spcPct val="100000"/>
              </a:lnSpc>
            </a:pPr>
            <a:r>
              <a:rPr lang="es-MX" sz="2250" dirty="0" smtClean="0">
                <a:solidFill>
                  <a:srgbClr val="333333"/>
                </a:solidFill>
                <a:latin typeface="Verdana"/>
                <a:cs typeface="Verdana"/>
              </a:rPr>
              <a:t>Sinfonía 9</a:t>
            </a:r>
            <a:endParaRPr lang="es-MX" sz="2250" dirty="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739055" y="4812690"/>
            <a:ext cx="1550670" cy="8197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es-MX" sz="2650" dirty="0" err="1" smtClean="0">
                <a:solidFill>
                  <a:srgbClr val="333333"/>
                </a:solidFill>
                <a:latin typeface="Verdana"/>
                <a:cs typeface="Verdana"/>
              </a:rPr>
              <a:t>H</a:t>
            </a:r>
            <a:r>
              <a:rPr lang="es-MX" sz="2650" spc="-5" dirty="0" err="1" smtClean="0">
                <a:solidFill>
                  <a:srgbClr val="333333"/>
                </a:solidFill>
                <a:latin typeface="Verdana"/>
                <a:cs typeface="Verdana"/>
              </a:rPr>
              <a:t>a</a:t>
            </a:r>
            <a:r>
              <a:rPr lang="es-MX" sz="2650" spc="0" dirty="0" err="1" smtClean="0">
                <a:solidFill>
                  <a:srgbClr val="333333"/>
                </a:solidFill>
                <a:latin typeface="Verdana"/>
                <a:cs typeface="Verdana"/>
              </a:rPr>
              <a:t>endel</a:t>
            </a:r>
            <a:r>
              <a:rPr lang="es-MX" sz="2650" spc="0" dirty="0" smtClean="0">
                <a:solidFill>
                  <a:srgbClr val="333333"/>
                </a:solidFill>
                <a:latin typeface="Verdana"/>
                <a:cs typeface="Verdana"/>
              </a:rPr>
              <a:t>:</a:t>
            </a:r>
            <a:endParaRPr lang="es-MX" sz="2650" dirty="0" smtClean="0">
              <a:latin typeface="Verdana"/>
              <a:cs typeface="Verdana"/>
            </a:endParaRPr>
          </a:p>
          <a:p>
            <a:pPr>
              <a:lnSpc>
                <a:spcPts val="500"/>
              </a:lnSpc>
              <a:spcBef>
                <a:spcPts val="34"/>
              </a:spcBef>
            </a:pPr>
            <a:endParaRPr lang="es-MX" sz="500" dirty="0" smtClean="0"/>
          </a:p>
          <a:p>
            <a:pPr marL="12700">
              <a:lnSpc>
                <a:spcPct val="100000"/>
              </a:lnSpc>
            </a:pPr>
            <a:r>
              <a:rPr lang="es-MX" sz="2250" dirty="0" smtClean="0">
                <a:solidFill>
                  <a:srgbClr val="333333"/>
                </a:solidFill>
                <a:latin typeface="Verdana"/>
                <a:cs typeface="Verdana"/>
              </a:rPr>
              <a:t>El Mesías</a:t>
            </a:r>
            <a:endParaRPr lang="es-MX" sz="2250" dirty="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752809" y="4812690"/>
            <a:ext cx="2402205" cy="8197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es-MX" sz="2650" dirty="0" smtClean="0">
                <a:solidFill>
                  <a:srgbClr val="333333"/>
                </a:solidFill>
                <a:latin typeface="Verdana"/>
                <a:cs typeface="Verdana"/>
              </a:rPr>
              <a:t>Mozart:</a:t>
            </a:r>
            <a:endParaRPr lang="es-MX" sz="2650" dirty="0" smtClean="0">
              <a:latin typeface="Verdana"/>
              <a:cs typeface="Verdana"/>
            </a:endParaRPr>
          </a:p>
          <a:p>
            <a:pPr>
              <a:lnSpc>
                <a:spcPts val="500"/>
              </a:lnSpc>
              <a:spcBef>
                <a:spcPts val="34"/>
              </a:spcBef>
            </a:pPr>
            <a:endParaRPr lang="es-MX" sz="500" dirty="0" smtClean="0"/>
          </a:p>
          <a:p>
            <a:pPr marL="12700">
              <a:lnSpc>
                <a:spcPct val="100000"/>
              </a:lnSpc>
            </a:pPr>
            <a:r>
              <a:rPr lang="es-MX" sz="2250" dirty="0" smtClean="0">
                <a:solidFill>
                  <a:srgbClr val="333333"/>
                </a:solidFill>
                <a:latin typeface="Verdana"/>
                <a:cs typeface="Verdana"/>
              </a:rPr>
              <a:t>La flauta mágica</a:t>
            </a:r>
            <a:endParaRPr lang="es-MX" sz="2250" dirty="0">
              <a:latin typeface="Verdana"/>
              <a:cs typeface="Verdan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89000" y="1731073"/>
            <a:ext cx="2146414" cy="27401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lang="es-MX"/>
          </a:p>
        </p:txBody>
      </p:sp>
      <p:sp>
        <p:nvSpPr>
          <p:cNvPr id="7" name="object 7"/>
          <p:cNvSpPr/>
          <p:nvPr/>
        </p:nvSpPr>
        <p:spPr>
          <a:xfrm>
            <a:off x="3751757" y="1731073"/>
            <a:ext cx="2167254" cy="27792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lang="es-MX"/>
          </a:p>
        </p:txBody>
      </p:sp>
      <p:sp>
        <p:nvSpPr>
          <p:cNvPr id="8" name="object 8"/>
          <p:cNvSpPr/>
          <p:nvPr/>
        </p:nvSpPr>
        <p:spPr>
          <a:xfrm>
            <a:off x="6765509" y="1731073"/>
            <a:ext cx="1886105" cy="27724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lang="es-MX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4555"/>
              </a:lnSpc>
              <a:tabLst>
                <a:tab pos="8394065" algn="l"/>
              </a:tabLst>
            </a:pPr>
            <a:r>
              <a:rPr lang="es-MX" sz="3800" b="1" u="sng" dirty="0" smtClean="0">
                <a:solidFill>
                  <a:srgbClr val="F8971D"/>
                </a:solidFill>
                <a:latin typeface="Verdana"/>
                <a:cs typeface="Verdana"/>
              </a:rPr>
              <a:t>Tertulias Plásticas Dialógicas 	</a:t>
            </a:r>
            <a:endParaRPr lang="es-MX" sz="3800" dirty="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791035" y="6391644"/>
            <a:ext cx="889635" cy="2216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es-MX" sz="1400" spc="-70" smtClean="0">
                <a:solidFill>
                  <a:srgbClr val="333333"/>
                </a:solidFill>
                <a:latin typeface="Verdana"/>
                <a:cs typeface="Verdana"/>
              </a:rPr>
              <a:t>V</a:t>
            </a:r>
            <a:r>
              <a:rPr lang="es-MX" sz="1400" spc="0" smtClean="0">
                <a:solidFill>
                  <a:srgbClr val="333333"/>
                </a:solidFill>
                <a:latin typeface="Verdana"/>
                <a:cs typeface="Verdana"/>
              </a:rPr>
              <a:t>an Gogh</a:t>
            </a:r>
            <a:endParaRPr lang="es-MX" sz="140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889244" y="4326191"/>
            <a:ext cx="2849556" cy="22618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lang="es-MX"/>
          </a:p>
        </p:txBody>
      </p:sp>
      <p:sp>
        <p:nvSpPr>
          <p:cNvPr id="5" name="object 5"/>
          <p:cNvSpPr txBox="1"/>
          <p:nvPr/>
        </p:nvSpPr>
        <p:spPr>
          <a:xfrm>
            <a:off x="8648700" y="3840058"/>
            <a:ext cx="674370" cy="2216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es-MX" sz="1400" smtClean="0">
                <a:solidFill>
                  <a:srgbClr val="333333"/>
                </a:solidFill>
                <a:latin typeface="Verdana"/>
                <a:cs typeface="Verdana"/>
              </a:rPr>
              <a:t>Picasso</a:t>
            </a:r>
            <a:endParaRPr lang="es-MX" sz="1400">
              <a:latin typeface="Verdana"/>
              <a:cs typeface="Verdan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096000" y="1042034"/>
            <a:ext cx="2499691" cy="297582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lang="es-MX"/>
          </a:p>
        </p:txBody>
      </p:sp>
      <p:sp>
        <p:nvSpPr>
          <p:cNvPr id="7" name="object 7"/>
          <p:cNvSpPr/>
          <p:nvPr/>
        </p:nvSpPr>
        <p:spPr>
          <a:xfrm>
            <a:off x="1493354" y="1034682"/>
            <a:ext cx="2445502" cy="29831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lang="es-MX"/>
          </a:p>
        </p:txBody>
      </p:sp>
      <p:sp>
        <p:nvSpPr>
          <p:cNvPr id="8" name="object 8"/>
          <p:cNvSpPr txBox="1"/>
          <p:nvPr/>
        </p:nvSpPr>
        <p:spPr>
          <a:xfrm>
            <a:off x="4020653" y="3840058"/>
            <a:ext cx="596265" cy="2216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es-MX" sz="1400" spc="-35" smtClean="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lang="es-MX" sz="1400" spc="0" smtClean="0">
                <a:solidFill>
                  <a:srgbClr val="333333"/>
                </a:solidFill>
                <a:latin typeface="Verdana"/>
                <a:cs typeface="Verdana"/>
              </a:rPr>
              <a:t>enoir</a:t>
            </a:r>
            <a:endParaRPr lang="es-MX" sz="1400">
              <a:latin typeface="Verdana"/>
              <a:cs typeface="Verdan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003300" y="4326179"/>
            <a:ext cx="3375012" cy="224326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lang="es-MX"/>
          </a:p>
        </p:txBody>
      </p:sp>
      <p:sp>
        <p:nvSpPr>
          <p:cNvPr id="10" name="object 10"/>
          <p:cNvSpPr txBox="1"/>
          <p:nvPr/>
        </p:nvSpPr>
        <p:spPr>
          <a:xfrm>
            <a:off x="4457700" y="6391644"/>
            <a:ext cx="692150" cy="2216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es-MX" sz="1400" smtClean="0">
                <a:solidFill>
                  <a:srgbClr val="333333"/>
                </a:solidFill>
                <a:latin typeface="Verdana"/>
                <a:cs typeface="Verdana"/>
              </a:rPr>
              <a:t>Matisse</a:t>
            </a:r>
            <a:endParaRPr lang="es-MX" sz="1400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P spid="6" grpId="0" animBg="1"/>
      <p:bldP spid="7" grpId="0" animBg="1"/>
      <p:bldP spid="8" grpId="0"/>
      <p:bldP spid="9" grpId="0" animBg="1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4555"/>
              </a:lnSpc>
              <a:tabLst>
                <a:tab pos="8394065" algn="l"/>
              </a:tabLst>
            </a:pPr>
            <a:r>
              <a:rPr lang="es-MX" sz="3800" b="1" u="sng" dirty="0" smtClean="0">
                <a:solidFill>
                  <a:srgbClr val="F8971D"/>
                </a:solidFill>
                <a:latin typeface="Verdana"/>
                <a:cs typeface="Verdana"/>
              </a:rPr>
              <a:t>Video Tertulias 	</a:t>
            </a:r>
            <a:endParaRPr lang="es-MX" sz="3800" dirty="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76300" y="2169310"/>
            <a:ext cx="7669530" cy="40028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93700" indent="-381000">
              <a:lnSpc>
                <a:spcPct val="100000"/>
              </a:lnSpc>
              <a:buClr>
                <a:srgbClr val="333333"/>
              </a:buClr>
              <a:buFont typeface="Verdana"/>
              <a:buAutoNum type="alphaLcPeriod"/>
              <a:tabLst>
                <a:tab pos="346710" algn="l"/>
              </a:tabLst>
            </a:pPr>
            <a:r>
              <a:rPr lang="es-MX" sz="2000" dirty="0" smtClean="0">
                <a:solidFill>
                  <a:srgbClr val="333333"/>
                </a:solidFill>
                <a:latin typeface="Verdana"/>
                <a:cs typeface="Verdana"/>
              </a:rPr>
              <a:t>¿Cuál es el papel del mode</a:t>
            </a:r>
            <a:r>
              <a:rPr lang="es-MX" sz="2000" spc="-45" dirty="0" smtClean="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lang="es-MX" sz="2000" spc="0" dirty="0" smtClean="0">
                <a:solidFill>
                  <a:srgbClr val="333333"/>
                </a:solidFill>
                <a:latin typeface="Verdana"/>
                <a:cs typeface="Verdana"/>
              </a:rPr>
              <a:t>ador en las </a:t>
            </a:r>
            <a:r>
              <a:rPr lang="es-MX" sz="2000" spc="-220" dirty="0" smtClean="0">
                <a:solidFill>
                  <a:srgbClr val="333333"/>
                </a:solidFill>
                <a:latin typeface="Verdana"/>
                <a:cs typeface="Verdana"/>
              </a:rPr>
              <a:t>Tertulias</a:t>
            </a:r>
            <a:r>
              <a:rPr lang="es-MX" sz="2000" spc="0" dirty="0" smtClean="0">
                <a:solidFill>
                  <a:srgbClr val="333333"/>
                </a:solidFill>
                <a:latin typeface="Verdana"/>
                <a:cs typeface="Verdana"/>
              </a:rPr>
              <a:t>?</a:t>
            </a:r>
            <a:endParaRPr lang="es-MX" sz="2000" dirty="0" smtClean="0">
              <a:latin typeface="Verdana"/>
              <a:cs typeface="Verdana"/>
            </a:endParaRPr>
          </a:p>
          <a:p>
            <a:pPr>
              <a:lnSpc>
                <a:spcPts val="950"/>
              </a:lnSpc>
              <a:spcBef>
                <a:spcPts val="49"/>
              </a:spcBef>
              <a:buClr>
                <a:srgbClr val="333333"/>
              </a:buClr>
              <a:buFont typeface="Verdana"/>
              <a:buAutoNum type="alphaLcPeriod"/>
            </a:pPr>
            <a:endParaRPr lang="es-MX" sz="950" dirty="0" smtClean="0"/>
          </a:p>
          <a:p>
            <a:pPr>
              <a:lnSpc>
                <a:spcPts val="1000"/>
              </a:lnSpc>
              <a:buClr>
                <a:srgbClr val="333333"/>
              </a:buClr>
              <a:buFont typeface="Verdana"/>
              <a:buAutoNum type="alphaLcPeriod"/>
            </a:pPr>
            <a:endParaRPr lang="es-MX" sz="1000" dirty="0" smtClean="0"/>
          </a:p>
          <a:p>
            <a:pPr>
              <a:lnSpc>
                <a:spcPts val="1000"/>
              </a:lnSpc>
              <a:buClr>
                <a:srgbClr val="333333"/>
              </a:buClr>
              <a:buFont typeface="Verdana"/>
              <a:buAutoNum type="alphaLcPeriod"/>
            </a:pPr>
            <a:endParaRPr lang="es-MX" sz="1000" dirty="0" smtClean="0"/>
          </a:p>
          <a:p>
            <a:pPr marL="393700" marR="12700" indent="-381000" algn="just">
              <a:lnSpc>
                <a:spcPct val="104200"/>
              </a:lnSpc>
              <a:buClr>
                <a:srgbClr val="333333"/>
              </a:buClr>
              <a:buFont typeface="Verdana"/>
              <a:buAutoNum type="alphaLcPeriod"/>
              <a:tabLst>
                <a:tab pos="349885" algn="l"/>
              </a:tabLst>
            </a:pPr>
            <a:r>
              <a:rPr lang="es-MX" sz="2000" spc="0" dirty="0" smtClean="0">
                <a:solidFill>
                  <a:srgbClr val="333333"/>
                </a:solidFill>
                <a:latin typeface="Verdana"/>
                <a:cs typeface="Verdana"/>
              </a:rPr>
              <a:t>¿Cuál </a:t>
            </a:r>
            <a:r>
              <a:rPr lang="es-MX" sz="2000" dirty="0" smtClean="0">
                <a:solidFill>
                  <a:srgbClr val="333333"/>
                </a:solidFill>
                <a:latin typeface="Verdana"/>
                <a:cs typeface="Verdana"/>
              </a:rPr>
              <a:t>es la</a:t>
            </a:r>
            <a:r>
              <a:rPr lang="es-MX" sz="2000" spc="0" dirty="0" smtClean="0">
                <a:solidFill>
                  <a:srgbClr val="333333"/>
                </a:solidFill>
                <a:latin typeface="Verdana"/>
                <a:cs typeface="Verdana"/>
              </a:rPr>
              <a:t> diferencia </a:t>
            </a:r>
            <a:r>
              <a:rPr lang="es-MX" sz="2000" dirty="0" smtClean="0">
                <a:solidFill>
                  <a:srgbClr val="333333"/>
                </a:solidFill>
                <a:latin typeface="Verdana"/>
                <a:cs typeface="Verdana"/>
              </a:rPr>
              <a:t>entre la</a:t>
            </a:r>
            <a:r>
              <a:rPr lang="es-MX" sz="2000" spc="0" dirty="0" smtClean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lang="es-MX" sz="2000" spc="-225" dirty="0" smtClean="0">
                <a:solidFill>
                  <a:srgbClr val="333333"/>
                </a:solidFill>
                <a:latin typeface="Verdana"/>
                <a:cs typeface="Verdana"/>
              </a:rPr>
              <a:t>Tertulia</a:t>
            </a:r>
            <a:r>
              <a:rPr lang="es-MX" sz="2000" spc="0" dirty="0" smtClean="0">
                <a:solidFill>
                  <a:srgbClr val="333333"/>
                </a:solidFill>
                <a:latin typeface="Verdana"/>
                <a:cs typeface="Verdana"/>
              </a:rPr>
              <a:t> y </a:t>
            </a:r>
            <a:r>
              <a:rPr lang="es-MX" sz="2000" dirty="0" smtClean="0">
                <a:solidFill>
                  <a:srgbClr val="333333"/>
                </a:solidFill>
                <a:latin typeface="Verdana"/>
                <a:cs typeface="Verdana"/>
              </a:rPr>
              <a:t>l</a:t>
            </a:r>
            <a:r>
              <a:rPr lang="es-MX" sz="2000" spc="0" dirty="0" smtClean="0">
                <a:solidFill>
                  <a:srgbClr val="333333"/>
                </a:solidFill>
                <a:latin typeface="Verdana"/>
                <a:cs typeface="Verdana"/>
              </a:rPr>
              <a:t>as otras clases? ¿Qué pueden aprender los alumnos en las tertulias que no aprenden en las otras clases? </a:t>
            </a:r>
            <a:endParaRPr lang="es-MX" sz="1000" dirty="0" smtClean="0"/>
          </a:p>
          <a:p>
            <a:pPr>
              <a:lnSpc>
                <a:spcPts val="1000"/>
              </a:lnSpc>
              <a:buClr>
                <a:srgbClr val="333333"/>
              </a:buClr>
              <a:buFont typeface="Verdana"/>
              <a:buAutoNum type="alphaLcPeriod"/>
            </a:pPr>
            <a:endParaRPr lang="es-MX" sz="1000" dirty="0" smtClean="0"/>
          </a:p>
          <a:p>
            <a:pPr>
              <a:lnSpc>
                <a:spcPts val="1100"/>
              </a:lnSpc>
              <a:spcBef>
                <a:spcPts val="0"/>
              </a:spcBef>
              <a:buClr>
                <a:srgbClr val="333333"/>
              </a:buClr>
              <a:buFont typeface="Verdana"/>
              <a:buAutoNum type="alphaLcPeriod"/>
            </a:pPr>
            <a:endParaRPr lang="es-MX" sz="1100" dirty="0" smtClean="0"/>
          </a:p>
          <a:p>
            <a:pPr marL="415925" indent="-403860">
              <a:lnSpc>
                <a:spcPct val="100000"/>
              </a:lnSpc>
              <a:buClr>
                <a:srgbClr val="333333"/>
              </a:buClr>
              <a:buFont typeface="Verdana"/>
              <a:buAutoNum type="alphaLcPeriod"/>
              <a:tabLst>
                <a:tab pos="415925" algn="l"/>
              </a:tabLst>
            </a:pPr>
            <a:r>
              <a:rPr lang="es-MX" sz="2000" spc="-55" dirty="0" smtClean="0">
                <a:solidFill>
                  <a:srgbClr val="333333"/>
                </a:solidFill>
                <a:latin typeface="Verdana"/>
                <a:cs typeface="Verdana"/>
              </a:rPr>
              <a:t>¿P</a:t>
            </a:r>
            <a:r>
              <a:rPr lang="es-MX" sz="2000" spc="0" dirty="0" smtClean="0">
                <a:solidFill>
                  <a:srgbClr val="333333"/>
                </a:solidFill>
                <a:latin typeface="Verdana"/>
                <a:cs typeface="Verdana"/>
              </a:rPr>
              <a:t>orqué la lectu</a:t>
            </a:r>
            <a:r>
              <a:rPr lang="es-MX" sz="2000" spc="-40" dirty="0" smtClean="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lang="es-MX" sz="2000" spc="0" dirty="0" smtClean="0">
                <a:solidFill>
                  <a:srgbClr val="333333"/>
                </a:solidFill>
                <a:latin typeface="Verdana"/>
                <a:cs typeface="Verdana"/>
              </a:rPr>
              <a:t>a de clásicos?</a:t>
            </a:r>
            <a:endParaRPr lang="es-MX" sz="2000" dirty="0" smtClean="0">
              <a:latin typeface="Verdana"/>
              <a:cs typeface="Verdana"/>
            </a:endParaRPr>
          </a:p>
          <a:p>
            <a:pPr>
              <a:lnSpc>
                <a:spcPts val="950"/>
              </a:lnSpc>
              <a:spcBef>
                <a:spcPts val="49"/>
              </a:spcBef>
            </a:pPr>
            <a:endParaRPr lang="es-MX" sz="950" dirty="0" smtClean="0"/>
          </a:p>
          <a:p>
            <a:pPr>
              <a:lnSpc>
                <a:spcPts val="1000"/>
              </a:lnSpc>
            </a:pPr>
            <a:endParaRPr lang="es-MX" sz="1000" dirty="0" smtClean="0"/>
          </a:p>
          <a:p>
            <a:pPr>
              <a:lnSpc>
                <a:spcPts val="1000"/>
              </a:lnSpc>
            </a:pPr>
            <a:endParaRPr lang="es-MX" sz="1000" dirty="0" smtClean="0"/>
          </a:p>
          <a:p>
            <a:pPr marL="393700" marR="350520" indent="-381000">
              <a:lnSpc>
                <a:spcPct val="104200"/>
              </a:lnSpc>
            </a:pPr>
            <a:r>
              <a:rPr lang="es-MX" sz="2000" dirty="0" smtClean="0">
                <a:solidFill>
                  <a:srgbClr val="333333"/>
                </a:solidFill>
                <a:latin typeface="Verdana"/>
                <a:cs typeface="Verdana"/>
              </a:rPr>
              <a:t>d. Anotar escenas de los vídeos en las que percibamos la</a:t>
            </a:r>
            <a:r>
              <a:rPr lang="es-MX" sz="2000" spc="0" dirty="0" smtClean="0">
                <a:solidFill>
                  <a:srgbClr val="333333"/>
                </a:solidFill>
                <a:latin typeface="Verdana"/>
                <a:cs typeface="Verdana"/>
              </a:rPr>
              <a:t> presencia de los 7 principios del  Aprendizaje Dialógico.</a:t>
            </a:r>
            <a:endParaRPr lang="es-MX" sz="2000" dirty="0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6008685"/>
            <a:ext cx="10159999" cy="1611314"/>
          </a:xfrm>
          <a:custGeom>
            <a:avLst/>
            <a:gdLst/>
            <a:ahLst/>
            <a:cxnLst/>
            <a:rect l="l" t="t" r="r" b="b"/>
            <a:pathLst>
              <a:path w="10159999" h="1611314">
                <a:moveTo>
                  <a:pt x="3496105" y="0"/>
                </a:moveTo>
                <a:lnTo>
                  <a:pt x="3103046" y="13306"/>
                </a:lnTo>
                <a:lnTo>
                  <a:pt x="2713055" y="40077"/>
                </a:lnTo>
                <a:lnTo>
                  <a:pt x="2327666" y="78883"/>
                </a:lnTo>
                <a:lnTo>
                  <a:pt x="1948415" y="128294"/>
                </a:lnTo>
                <a:lnTo>
                  <a:pt x="1576834" y="186878"/>
                </a:lnTo>
                <a:lnTo>
                  <a:pt x="1214459" y="253205"/>
                </a:lnTo>
                <a:lnTo>
                  <a:pt x="862823" y="325846"/>
                </a:lnTo>
                <a:lnTo>
                  <a:pt x="523460" y="403369"/>
                </a:lnTo>
                <a:lnTo>
                  <a:pt x="197906" y="484344"/>
                </a:lnTo>
                <a:lnTo>
                  <a:pt x="0" y="537294"/>
                </a:lnTo>
                <a:lnTo>
                  <a:pt x="0" y="1611314"/>
                </a:lnTo>
                <a:lnTo>
                  <a:pt x="10159999" y="1611314"/>
                </a:lnTo>
                <a:lnTo>
                  <a:pt x="10159999" y="441408"/>
                </a:lnTo>
                <a:lnTo>
                  <a:pt x="9397114" y="441408"/>
                </a:lnTo>
                <a:lnTo>
                  <a:pt x="9175343" y="436988"/>
                </a:lnTo>
                <a:lnTo>
                  <a:pt x="8949314" y="427166"/>
                </a:lnTo>
                <a:lnTo>
                  <a:pt x="8718444" y="412529"/>
                </a:lnTo>
                <a:lnTo>
                  <a:pt x="8482151" y="393663"/>
                </a:lnTo>
                <a:lnTo>
                  <a:pt x="7990966" y="345584"/>
                </a:lnTo>
                <a:lnTo>
                  <a:pt x="6326645" y="160783"/>
                </a:lnTo>
                <a:lnTo>
                  <a:pt x="5692743" y="101287"/>
                </a:lnTo>
                <a:lnTo>
                  <a:pt x="5358332" y="74571"/>
                </a:lnTo>
                <a:lnTo>
                  <a:pt x="5011506" y="50657"/>
                </a:lnTo>
                <a:lnTo>
                  <a:pt x="4651680" y="30131"/>
                </a:lnTo>
                <a:lnTo>
                  <a:pt x="4278272" y="13580"/>
                </a:lnTo>
                <a:lnTo>
                  <a:pt x="3890699" y="1589"/>
                </a:lnTo>
                <a:lnTo>
                  <a:pt x="3496105" y="0"/>
                </a:lnTo>
              </a:path>
              <a:path w="10159999" h="1611314">
                <a:moveTo>
                  <a:pt x="10159999" y="421343"/>
                </a:moveTo>
                <a:lnTo>
                  <a:pt x="10036020" y="426806"/>
                </a:lnTo>
                <a:lnTo>
                  <a:pt x="9615211" y="439840"/>
                </a:lnTo>
                <a:lnTo>
                  <a:pt x="9397114" y="441408"/>
                </a:lnTo>
                <a:lnTo>
                  <a:pt x="10159999" y="441408"/>
                </a:lnTo>
                <a:lnTo>
                  <a:pt x="10159999" y="421343"/>
                </a:lnTo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690836" y="3352801"/>
            <a:ext cx="7503964" cy="10668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en-US" sz="2400" b="1" dirty="0" err="1">
                <a:solidFill>
                  <a:srgbClr val="F8971D"/>
                </a:solidFill>
                <a:latin typeface="Verdana"/>
                <a:cs typeface="Verdana"/>
              </a:rPr>
              <a:t>www.comunidaddeaprendizaje.com.es</a:t>
            </a:r>
            <a:endParaRPr lang="en-US" sz="2400" dirty="0">
              <a:latin typeface="Verdana"/>
              <a:cs typeface="Verdana"/>
            </a:endParaRPr>
          </a:p>
        </p:txBody>
      </p:sp>
      <p:sp>
        <p:nvSpPr>
          <p:cNvPr id="10" name="object 3"/>
          <p:cNvSpPr/>
          <p:nvPr/>
        </p:nvSpPr>
        <p:spPr>
          <a:xfrm>
            <a:off x="0" y="0"/>
            <a:ext cx="10159999" cy="1877395"/>
          </a:xfrm>
          <a:custGeom>
            <a:avLst/>
            <a:gdLst/>
            <a:ahLst/>
            <a:cxnLst/>
            <a:rect l="l" t="t" r="r" b="b"/>
            <a:pathLst>
              <a:path w="10159999" h="1877395">
                <a:moveTo>
                  <a:pt x="10160000" y="0"/>
                </a:moveTo>
                <a:lnTo>
                  <a:pt x="0" y="0"/>
                </a:lnTo>
                <a:lnTo>
                  <a:pt x="0" y="1662560"/>
                </a:lnTo>
                <a:lnTo>
                  <a:pt x="27243" y="1679153"/>
                </a:lnTo>
                <a:lnTo>
                  <a:pt x="288069" y="1773408"/>
                </a:lnTo>
                <a:lnTo>
                  <a:pt x="592786" y="1835860"/>
                </a:lnTo>
                <a:lnTo>
                  <a:pt x="936369" y="1869520"/>
                </a:lnTo>
                <a:lnTo>
                  <a:pt x="1313791" y="1877395"/>
                </a:lnTo>
                <a:lnTo>
                  <a:pt x="1720023" y="1862495"/>
                </a:lnTo>
                <a:lnTo>
                  <a:pt x="2150039" y="1827829"/>
                </a:lnTo>
                <a:lnTo>
                  <a:pt x="2598811" y="1776406"/>
                </a:lnTo>
                <a:lnTo>
                  <a:pt x="3061313" y="1711235"/>
                </a:lnTo>
                <a:lnTo>
                  <a:pt x="3532517" y="1635324"/>
                </a:lnTo>
                <a:lnTo>
                  <a:pt x="4007396" y="1551682"/>
                </a:lnTo>
                <a:lnTo>
                  <a:pt x="6260962" y="1122831"/>
                </a:lnTo>
                <a:lnTo>
                  <a:pt x="6652319" y="1055994"/>
                </a:lnTo>
                <a:lnTo>
                  <a:pt x="7012161" y="1002489"/>
                </a:lnTo>
                <a:lnTo>
                  <a:pt x="7335460" y="965325"/>
                </a:lnTo>
                <a:lnTo>
                  <a:pt x="7617189" y="947511"/>
                </a:lnTo>
                <a:lnTo>
                  <a:pt x="8288814" y="930705"/>
                </a:lnTo>
                <a:lnTo>
                  <a:pt x="8471713" y="927974"/>
                </a:lnTo>
                <a:lnTo>
                  <a:pt x="10160000" y="927192"/>
                </a:lnTo>
                <a:lnTo>
                  <a:pt x="10160000" y="0"/>
                </a:lnTo>
              </a:path>
              <a:path w="10159999" h="1877395">
                <a:moveTo>
                  <a:pt x="10160000" y="927192"/>
                </a:moveTo>
                <a:lnTo>
                  <a:pt x="8638010" y="927192"/>
                </a:lnTo>
                <a:lnTo>
                  <a:pt x="8790034" y="928671"/>
                </a:lnTo>
                <a:lnTo>
                  <a:pt x="8930119" y="932719"/>
                </a:lnTo>
                <a:lnTo>
                  <a:pt x="9060593" y="939644"/>
                </a:lnTo>
                <a:lnTo>
                  <a:pt x="9183789" y="949757"/>
                </a:lnTo>
                <a:lnTo>
                  <a:pt x="9302038" y="963367"/>
                </a:lnTo>
                <a:lnTo>
                  <a:pt x="9417670" y="980782"/>
                </a:lnTo>
                <a:lnTo>
                  <a:pt x="9533016" y="1002313"/>
                </a:lnTo>
                <a:lnTo>
                  <a:pt x="9650408" y="1028267"/>
                </a:lnTo>
                <a:lnTo>
                  <a:pt x="9772177" y="1058956"/>
                </a:lnTo>
                <a:lnTo>
                  <a:pt x="9900653" y="1094686"/>
                </a:lnTo>
                <a:lnTo>
                  <a:pt x="10038168" y="1135769"/>
                </a:lnTo>
                <a:lnTo>
                  <a:pt x="10160000" y="1174019"/>
                </a:lnTo>
                <a:lnTo>
                  <a:pt x="10160000" y="927192"/>
                </a:lnTo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pic>
        <p:nvPicPr>
          <p:cNvPr id="11" name="Picture 20" descr="Logotipo Comunidade de Aprendizag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349203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160000" cy="7620000"/>
          </a:xfrm>
          <a:custGeom>
            <a:avLst/>
            <a:gdLst/>
            <a:ahLst/>
            <a:cxnLst/>
            <a:rect l="l" t="t" r="r" b="b"/>
            <a:pathLst>
              <a:path w="10160000" h="7620000">
                <a:moveTo>
                  <a:pt x="0" y="7620000"/>
                </a:moveTo>
                <a:lnTo>
                  <a:pt x="10160000" y="7620000"/>
                </a:lnTo>
                <a:lnTo>
                  <a:pt x="10160000" y="0"/>
                </a:lnTo>
                <a:lnTo>
                  <a:pt x="0" y="0"/>
                </a:lnTo>
                <a:lnTo>
                  <a:pt x="0" y="7620000"/>
                </a:lnTo>
                <a:close/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31800" y="3392760"/>
            <a:ext cx="5210175" cy="93471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es-MX" sz="2000" dirty="0" smtClean="0">
                <a:solidFill>
                  <a:srgbClr val="FFFFFF"/>
                </a:solidFill>
                <a:latin typeface="Verdana"/>
                <a:cs typeface="Verdana"/>
              </a:rPr>
              <a:t>Ejemplo de Actuación </a:t>
            </a:r>
            <a:r>
              <a:rPr lang="es-MX" sz="2000" spc="0" dirty="0" smtClean="0">
                <a:solidFill>
                  <a:srgbClr val="FFFFFF"/>
                </a:solidFill>
                <a:latin typeface="Verdana"/>
                <a:cs typeface="Verdana"/>
              </a:rPr>
              <a:t>Educati</a:t>
            </a:r>
            <a:r>
              <a:rPr lang="es-MX" sz="2000" spc="-45" dirty="0" smtClean="0">
                <a:solidFill>
                  <a:srgbClr val="FFFFFF"/>
                </a:solidFill>
                <a:latin typeface="Verdana"/>
                <a:cs typeface="Verdana"/>
              </a:rPr>
              <a:t>v</a:t>
            </a:r>
            <a:r>
              <a:rPr lang="es-MX" sz="2000" spc="0" dirty="0" smtClean="0">
                <a:solidFill>
                  <a:srgbClr val="FFFFFF"/>
                </a:solidFill>
                <a:latin typeface="Verdana"/>
                <a:cs typeface="Verdana"/>
              </a:rPr>
              <a:t>a de Éxito</a:t>
            </a:r>
            <a:endParaRPr lang="es-MX" sz="2000" dirty="0" smtClean="0">
              <a:latin typeface="Verdana"/>
              <a:cs typeface="Verdana"/>
            </a:endParaRPr>
          </a:p>
          <a:p>
            <a:pPr marL="12700">
              <a:lnSpc>
                <a:spcPts val="4555"/>
              </a:lnSpc>
              <a:spcBef>
                <a:spcPts val="400"/>
              </a:spcBef>
            </a:pPr>
            <a:r>
              <a:rPr lang="es-MX" sz="3800" spc="-409" dirty="0" smtClean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lang="es-MX" sz="3800" spc="0" dirty="0" smtClean="0">
                <a:solidFill>
                  <a:srgbClr val="FFFFFF"/>
                </a:solidFill>
                <a:latin typeface="Verdana"/>
                <a:cs typeface="Verdana"/>
              </a:rPr>
              <a:t>ertulias Dialógicas</a:t>
            </a:r>
            <a:endParaRPr lang="es-MX" sz="3800" dirty="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376514" y="2994443"/>
            <a:ext cx="783485" cy="1055627"/>
          </a:xfrm>
          <a:custGeom>
            <a:avLst/>
            <a:gdLst/>
            <a:ahLst/>
            <a:cxnLst/>
            <a:rect l="l" t="t" r="r" b="b"/>
            <a:pathLst>
              <a:path w="783485" h="1055627">
                <a:moveTo>
                  <a:pt x="0" y="1055627"/>
                </a:moveTo>
                <a:lnTo>
                  <a:pt x="10991" y="1001033"/>
                </a:lnTo>
                <a:lnTo>
                  <a:pt x="21563" y="946314"/>
                </a:lnTo>
                <a:lnTo>
                  <a:pt x="25073" y="928071"/>
                </a:lnTo>
                <a:lnTo>
                  <a:pt x="35802" y="873398"/>
                </a:lnTo>
                <a:lnTo>
                  <a:pt x="47187" y="818920"/>
                </a:lnTo>
                <a:lnTo>
                  <a:pt x="59689" y="764771"/>
                </a:lnTo>
                <a:lnTo>
                  <a:pt x="73768" y="711089"/>
                </a:lnTo>
                <a:lnTo>
                  <a:pt x="87842" y="671002"/>
                </a:lnTo>
                <a:lnTo>
                  <a:pt x="116319" y="628981"/>
                </a:lnTo>
                <a:lnTo>
                  <a:pt x="143342" y="599744"/>
                </a:lnTo>
                <a:lnTo>
                  <a:pt x="171802" y="572450"/>
                </a:lnTo>
                <a:lnTo>
                  <a:pt x="211798" y="535381"/>
                </a:lnTo>
                <a:lnTo>
                  <a:pt x="251772" y="498846"/>
                </a:lnTo>
                <a:lnTo>
                  <a:pt x="291690" y="462748"/>
                </a:lnTo>
                <a:lnTo>
                  <a:pt x="331516" y="426985"/>
                </a:lnTo>
                <a:lnTo>
                  <a:pt x="371214" y="391458"/>
                </a:lnTo>
                <a:lnTo>
                  <a:pt x="391004" y="373752"/>
                </a:lnTo>
                <a:lnTo>
                  <a:pt x="430444" y="338392"/>
                </a:lnTo>
                <a:lnTo>
                  <a:pt x="469667" y="303019"/>
                </a:lnTo>
                <a:lnTo>
                  <a:pt x="508639" y="267532"/>
                </a:lnTo>
                <a:lnTo>
                  <a:pt x="547323" y="231832"/>
                </a:lnTo>
                <a:lnTo>
                  <a:pt x="581555" y="199732"/>
                </a:lnTo>
                <a:lnTo>
                  <a:pt x="611433" y="171295"/>
                </a:lnTo>
                <a:lnTo>
                  <a:pt x="641125" y="142651"/>
                </a:lnTo>
                <a:lnTo>
                  <a:pt x="670631" y="113807"/>
                </a:lnTo>
                <a:lnTo>
                  <a:pt x="699952" y="84770"/>
                </a:lnTo>
                <a:lnTo>
                  <a:pt x="729090" y="55545"/>
                </a:lnTo>
                <a:lnTo>
                  <a:pt x="758046" y="26141"/>
                </a:lnTo>
                <a:lnTo>
                  <a:pt x="772455" y="11373"/>
                </a:lnTo>
                <a:lnTo>
                  <a:pt x="783485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376514" y="4050071"/>
            <a:ext cx="783485" cy="2002286"/>
          </a:xfrm>
          <a:custGeom>
            <a:avLst/>
            <a:gdLst/>
            <a:ahLst/>
            <a:cxnLst/>
            <a:rect l="l" t="t" r="r" b="b"/>
            <a:pathLst>
              <a:path w="783485" h="2002286">
                <a:moveTo>
                  <a:pt x="783485" y="2002286"/>
                </a:moveTo>
                <a:lnTo>
                  <a:pt x="746235" y="1975075"/>
                </a:lnTo>
                <a:lnTo>
                  <a:pt x="714599" y="1945948"/>
                </a:lnTo>
                <a:lnTo>
                  <a:pt x="685177" y="1913026"/>
                </a:lnTo>
                <a:lnTo>
                  <a:pt x="667488" y="1891434"/>
                </a:lnTo>
                <a:lnTo>
                  <a:pt x="649704" y="1869914"/>
                </a:lnTo>
                <a:lnTo>
                  <a:pt x="613921" y="1827038"/>
                </a:lnTo>
                <a:lnTo>
                  <a:pt x="577961" y="1784296"/>
                </a:lnTo>
                <a:lnTo>
                  <a:pt x="559958" y="1762945"/>
                </a:lnTo>
                <a:lnTo>
                  <a:pt x="541961" y="1741590"/>
                </a:lnTo>
                <a:lnTo>
                  <a:pt x="506053" y="1698818"/>
                </a:lnTo>
                <a:lnTo>
                  <a:pt x="470374" y="1655881"/>
                </a:lnTo>
                <a:lnTo>
                  <a:pt x="435057" y="1612678"/>
                </a:lnTo>
                <a:lnTo>
                  <a:pt x="400236" y="1569110"/>
                </a:lnTo>
                <a:lnTo>
                  <a:pt x="366048" y="1525076"/>
                </a:lnTo>
                <a:lnTo>
                  <a:pt x="332625" y="1480477"/>
                </a:lnTo>
                <a:lnTo>
                  <a:pt x="307899" y="1437936"/>
                </a:lnTo>
                <a:lnTo>
                  <a:pt x="293836" y="1402509"/>
                </a:lnTo>
                <a:lnTo>
                  <a:pt x="282604" y="1365181"/>
                </a:lnTo>
                <a:lnTo>
                  <a:pt x="273296" y="1326957"/>
                </a:lnTo>
                <a:lnTo>
                  <a:pt x="265005" y="1288843"/>
                </a:lnTo>
                <a:lnTo>
                  <a:pt x="262310" y="1276337"/>
                </a:lnTo>
                <a:lnTo>
                  <a:pt x="250097" y="1220162"/>
                </a:lnTo>
                <a:lnTo>
                  <a:pt x="237931" y="1164003"/>
                </a:lnTo>
                <a:lnTo>
                  <a:pt x="225809" y="1107859"/>
                </a:lnTo>
                <a:lnTo>
                  <a:pt x="213731" y="1051727"/>
                </a:lnTo>
                <a:lnTo>
                  <a:pt x="201694" y="995608"/>
                </a:lnTo>
                <a:lnTo>
                  <a:pt x="189696" y="939500"/>
                </a:lnTo>
                <a:lnTo>
                  <a:pt x="177737" y="883403"/>
                </a:lnTo>
                <a:lnTo>
                  <a:pt x="165814" y="827316"/>
                </a:lnTo>
                <a:lnTo>
                  <a:pt x="153925" y="771237"/>
                </a:lnTo>
                <a:lnTo>
                  <a:pt x="142070" y="715165"/>
                </a:lnTo>
                <a:lnTo>
                  <a:pt x="130246" y="659100"/>
                </a:lnTo>
                <a:lnTo>
                  <a:pt x="118452" y="603041"/>
                </a:lnTo>
                <a:lnTo>
                  <a:pt x="106686" y="546987"/>
                </a:lnTo>
                <a:lnTo>
                  <a:pt x="94946" y="490936"/>
                </a:lnTo>
                <a:lnTo>
                  <a:pt x="83231" y="434889"/>
                </a:lnTo>
                <a:lnTo>
                  <a:pt x="71539" y="378843"/>
                </a:lnTo>
                <a:lnTo>
                  <a:pt x="59868" y="322798"/>
                </a:lnTo>
                <a:lnTo>
                  <a:pt x="48217" y="266753"/>
                </a:lnTo>
                <a:lnTo>
                  <a:pt x="36584" y="210708"/>
                </a:lnTo>
                <a:lnTo>
                  <a:pt x="24968" y="154660"/>
                </a:lnTo>
                <a:lnTo>
                  <a:pt x="17919" y="104669"/>
                </a:lnTo>
                <a:lnTo>
                  <a:pt x="15381" y="66607"/>
                </a:lnTo>
                <a:lnTo>
                  <a:pt x="14125" y="41141"/>
                </a:lnTo>
                <a:lnTo>
                  <a:pt x="13454" y="28417"/>
                </a:lnTo>
                <a:lnTo>
                  <a:pt x="12677" y="15716"/>
                </a:lnTo>
                <a:lnTo>
                  <a:pt x="7848" y="2438"/>
                </a:lnTo>
                <a:lnTo>
                  <a:pt x="3924" y="1219"/>
                </a:ln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924046" y="0"/>
            <a:ext cx="1235953" cy="1947543"/>
          </a:xfrm>
          <a:custGeom>
            <a:avLst/>
            <a:gdLst/>
            <a:ahLst/>
            <a:cxnLst/>
            <a:rect l="l" t="t" r="r" b="b"/>
            <a:pathLst>
              <a:path w="1235953" h="1947543">
                <a:moveTo>
                  <a:pt x="1235953" y="1383187"/>
                </a:moveTo>
                <a:lnTo>
                  <a:pt x="1147979" y="1430715"/>
                </a:lnTo>
                <a:lnTo>
                  <a:pt x="1076832" y="1469137"/>
                </a:lnTo>
                <a:lnTo>
                  <a:pt x="1005678" y="1507548"/>
                </a:lnTo>
                <a:lnTo>
                  <a:pt x="934519" y="1545947"/>
                </a:lnTo>
                <a:lnTo>
                  <a:pt x="863352" y="1584332"/>
                </a:lnTo>
                <a:lnTo>
                  <a:pt x="792178" y="1622704"/>
                </a:lnTo>
                <a:lnTo>
                  <a:pt x="720996" y="1661062"/>
                </a:lnTo>
                <a:lnTo>
                  <a:pt x="685991" y="1677694"/>
                </a:lnTo>
                <a:lnTo>
                  <a:pt x="649491" y="1686463"/>
                </a:lnTo>
                <a:lnTo>
                  <a:pt x="614880" y="1683362"/>
                </a:lnTo>
                <a:lnTo>
                  <a:pt x="581249" y="1681966"/>
                </a:lnTo>
                <a:lnTo>
                  <a:pt x="516853" y="1684218"/>
                </a:lnTo>
                <a:lnTo>
                  <a:pt x="456154" y="1693080"/>
                </a:lnTo>
                <a:lnTo>
                  <a:pt x="399008" y="1708410"/>
                </a:lnTo>
                <a:lnTo>
                  <a:pt x="345266" y="1730070"/>
                </a:lnTo>
                <a:lnTo>
                  <a:pt x="294783" y="1757920"/>
                </a:lnTo>
                <a:lnTo>
                  <a:pt x="247410" y="1791820"/>
                </a:lnTo>
                <a:lnTo>
                  <a:pt x="203003" y="1831630"/>
                </a:lnTo>
                <a:lnTo>
                  <a:pt x="161414" y="1877211"/>
                </a:lnTo>
                <a:lnTo>
                  <a:pt x="122496" y="1928422"/>
                </a:lnTo>
                <a:lnTo>
                  <a:pt x="112105" y="1947543"/>
                </a:lnTo>
                <a:lnTo>
                  <a:pt x="100606" y="1930720"/>
                </a:lnTo>
                <a:lnTo>
                  <a:pt x="78866" y="1897187"/>
                </a:lnTo>
                <a:lnTo>
                  <a:pt x="59082" y="1863613"/>
                </a:lnTo>
                <a:lnTo>
                  <a:pt x="41584" y="1829767"/>
                </a:lnTo>
                <a:lnTo>
                  <a:pt x="20351" y="1777979"/>
                </a:lnTo>
                <a:lnTo>
                  <a:pt x="6127" y="1724274"/>
                </a:lnTo>
                <a:lnTo>
                  <a:pt x="32" y="1667872"/>
                </a:lnTo>
                <a:lnTo>
                  <a:pt x="0" y="1648337"/>
                </a:lnTo>
                <a:lnTo>
                  <a:pt x="1036" y="1628386"/>
                </a:lnTo>
                <a:lnTo>
                  <a:pt x="3183" y="1607991"/>
                </a:lnTo>
                <a:lnTo>
                  <a:pt x="6481" y="1587122"/>
                </a:lnTo>
                <a:lnTo>
                  <a:pt x="14738" y="1541399"/>
                </a:lnTo>
                <a:lnTo>
                  <a:pt x="22701" y="1495622"/>
                </a:lnTo>
                <a:lnTo>
                  <a:pt x="30404" y="1449796"/>
                </a:lnTo>
                <a:lnTo>
                  <a:pt x="37882" y="1403929"/>
                </a:lnTo>
                <a:lnTo>
                  <a:pt x="45168" y="1358026"/>
                </a:lnTo>
                <a:lnTo>
                  <a:pt x="52297" y="1312094"/>
                </a:lnTo>
                <a:lnTo>
                  <a:pt x="59301" y="1266139"/>
                </a:lnTo>
                <a:lnTo>
                  <a:pt x="66215" y="1220167"/>
                </a:lnTo>
                <a:lnTo>
                  <a:pt x="73074" y="1174185"/>
                </a:lnTo>
                <a:lnTo>
                  <a:pt x="79909" y="1128200"/>
                </a:lnTo>
                <a:lnTo>
                  <a:pt x="86757" y="1082217"/>
                </a:lnTo>
                <a:lnTo>
                  <a:pt x="93650" y="1036243"/>
                </a:lnTo>
                <a:lnTo>
                  <a:pt x="100623" y="990284"/>
                </a:lnTo>
                <a:lnTo>
                  <a:pt x="107708" y="944347"/>
                </a:lnTo>
                <a:lnTo>
                  <a:pt x="114941" y="898438"/>
                </a:lnTo>
                <a:lnTo>
                  <a:pt x="122355" y="852563"/>
                </a:lnTo>
                <a:lnTo>
                  <a:pt x="129984" y="806729"/>
                </a:lnTo>
                <a:lnTo>
                  <a:pt x="137862" y="760942"/>
                </a:lnTo>
                <a:lnTo>
                  <a:pt x="146023" y="715208"/>
                </a:lnTo>
                <a:lnTo>
                  <a:pt x="154500" y="669534"/>
                </a:lnTo>
                <a:lnTo>
                  <a:pt x="168658" y="597668"/>
                </a:lnTo>
                <a:lnTo>
                  <a:pt x="183789" y="525977"/>
                </a:lnTo>
                <a:lnTo>
                  <a:pt x="199775" y="454443"/>
                </a:lnTo>
                <a:lnTo>
                  <a:pt x="216499" y="383049"/>
                </a:lnTo>
                <a:lnTo>
                  <a:pt x="233841" y="311779"/>
                </a:lnTo>
                <a:lnTo>
                  <a:pt x="251685" y="240614"/>
                </a:lnTo>
                <a:lnTo>
                  <a:pt x="269911" y="169538"/>
                </a:lnTo>
                <a:lnTo>
                  <a:pt x="288403" y="98534"/>
                </a:lnTo>
                <a:lnTo>
                  <a:pt x="307041" y="27584"/>
                </a:lnTo>
                <a:lnTo>
                  <a:pt x="314305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718025" y="3698236"/>
            <a:ext cx="2643343" cy="2779168"/>
          </a:xfrm>
          <a:custGeom>
            <a:avLst/>
            <a:gdLst/>
            <a:ahLst/>
            <a:cxnLst/>
            <a:rect l="l" t="t" r="r" b="b"/>
            <a:pathLst>
              <a:path w="2643343" h="2779168">
                <a:moveTo>
                  <a:pt x="0" y="1034053"/>
                </a:moveTo>
                <a:lnTo>
                  <a:pt x="12884" y="995784"/>
                </a:lnTo>
                <a:lnTo>
                  <a:pt x="25808" y="957527"/>
                </a:lnTo>
                <a:lnTo>
                  <a:pt x="30118" y="944776"/>
                </a:lnTo>
                <a:lnTo>
                  <a:pt x="34427" y="932024"/>
                </a:lnTo>
                <a:lnTo>
                  <a:pt x="47334" y="893761"/>
                </a:lnTo>
                <a:lnTo>
                  <a:pt x="60183" y="855479"/>
                </a:lnTo>
                <a:lnTo>
                  <a:pt x="72937" y="817165"/>
                </a:lnTo>
                <a:lnTo>
                  <a:pt x="85559" y="778809"/>
                </a:lnTo>
                <a:lnTo>
                  <a:pt x="94849" y="752403"/>
                </a:lnTo>
                <a:lnTo>
                  <a:pt x="116376" y="702487"/>
                </a:lnTo>
                <a:lnTo>
                  <a:pt x="141723" y="656319"/>
                </a:lnTo>
                <a:lnTo>
                  <a:pt x="170753" y="613762"/>
                </a:lnTo>
                <a:lnTo>
                  <a:pt x="203333" y="574681"/>
                </a:lnTo>
                <a:lnTo>
                  <a:pt x="239327" y="538940"/>
                </a:lnTo>
                <a:lnTo>
                  <a:pt x="278600" y="506404"/>
                </a:lnTo>
                <a:lnTo>
                  <a:pt x="321019" y="476937"/>
                </a:lnTo>
                <a:lnTo>
                  <a:pt x="366448" y="450403"/>
                </a:lnTo>
                <a:lnTo>
                  <a:pt x="414752" y="426666"/>
                </a:lnTo>
                <a:lnTo>
                  <a:pt x="489418" y="395392"/>
                </a:lnTo>
                <a:lnTo>
                  <a:pt x="538899" y="374985"/>
                </a:lnTo>
                <a:lnTo>
                  <a:pt x="588382" y="354581"/>
                </a:lnTo>
                <a:lnTo>
                  <a:pt x="637865" y="334180"/>
                </a:lnTo>
                <a:lnTo>
                  <a:pt x="687349" y="313780"/>
                </a:lnTo>
                <a:lnTo>
                  <a:pt x="736833" y="293379"/>
                </a:lnTo>
                <a:lnTo>
                  <a:pt x="786316" y="272975"/>
                </a:lnTo>
                <a:lnTo>
                  <a:pt x="835798" y="252567"/>
                </a:lnTo>
                <a:lnTo>
                  <a:pt x="885277" y="232154"/>
                </a:lnTo>
                <a:lnTo>
                  <a:pt x="934753" y="211733"/>
                </a:lnTo>
                <a:lnTo>
                  <a:pt x="984225" y="191303"/>
                </a:lnTo>
                <a:lnTo>
                  <a:pt x="1033693" y="170863"/>
                </a:lnTo>
                <a:lnTo>
                  <a:pt x="1083156" y="150411"/>
                </a:lnTo>
                <a:lnTo>
                  <a:pt x="1132613" y="129945"/>
                </a:lnTo>
                <a:lnTo>
                  <a:pt x="1182063" y="109465"/>
                </a:lnTo>
                <a:lnTo>
                  <a:pt x="1231507" y="88967"/>
                </a:lnTo>
                <a:lnTo>
                  <a:pt x="1280942" y="68451"/>
                </a:lnTo>
                <a:lnTo>
                  <a:pt x="1330369" y="47914"/>
                </a:lnTo>
                <a:lnTo>
                  <a:pt x="1379786" y="27357"/>
                </a:lnTo>
                <a:lnTo>
                  <a:pt x="1429194" y="6776"/>
                </a:lnTo>
                <a:lnTo>
                  <a:pt x="1444048" y="1784"/>
                </a:lnTo>
                <a:lnTo>
                  <a:pt x="1456638" y="0"/>
                </a:lnTo>
                <a:lnTo>
                  <a:pt x="1467289" y="1081"/>
                </a:lnTo>
                <a:lnTo>
                  <a:pt x="1476323" y="4689"/>
                </a:lnTo>
                <a:lnTo>
                  <a:pt x="1502785" y="37588"/>
                </a:lnTo>
                <a:lnTo>
                  <a:pt x="1551054" y="130644"/>
                </a:lnTo>
                <a:lnTo>
                  <a:pt x="1593516" y="212553"/>
                </a:lnTo>
                <a:lnTo>
                  <a:pt x="1635988" y="294457"/>
                </a:lnTo>
                <a:lnTo>
                  <a:pt x="1678469" y="376355"/>
                </a:lnTo>
                <a:lnTo>
                  <a:pt x="1720958" y="458249"/>
                </a:lnTo>
                <a:lnTo>
                  <a:pt x="1763455" y="540138"/>
                </a:lnTo>
                <a:lnTo>
                  <a:pt x="1805960" y="622024"/>
                </a:lnTo>
                <a:lnTo>
                  <a:pt x="1848471" y="703905"/>
                </a:lnTo>
                <a:lnTo>
                  <a:pt x="1890987" y="785783"/>
                </a:lnTo>
                <a:lnTo>
                  <a:pt x="1933509" y="867659"/>
                </a:lnTo>
                <a:lnTo>
                  <a:pt x="1976035" y="949531"/>
                </a:lnTo>
                <a:lnTo>
                  <a:pt x="2018565" y="1031401"/>
                </a:lnTo>
                <a:lnTo>
                  <a:pt x="2061098" y="1113270"/>
                </a:lnTo>
                <a:lnTo>
                  <a:pt x="2103633" y="1195137"/>
                </a:lnTo>
                <a:lnTo>
                  <a:pt x="2146171" y="1277002"/>
                </a:lnTo>
                <a:lnTo>
                  <a:pt x="2188709" y="1358867"/>
                </a:lnTo>
                <a:lnTo>
                  <a:pt x="2231248" y="1440732"/>
                </a:lnTo>
                <a:lnTo>
                  <a:pt x="2273786" y="1522596"/>
                </a:lnTo>
                <a:lnTo>
                  <a:pt x="2316324" y="1604460"/>
                </a:lnTo>
                <a:lnTo>
                  <a:pt x="2358859" y="1686325"/>
                </a:lnTo>
                <a:lnTo>
                  <a:pt x="2386035" y="1738652"/>
                </a:lnTo>
                <a:lnTo>
                  <a:pt x="2413198" y="1790984"/>
                </a:lnTo>
                <a:lnTo>
                  <a:pt x="2426779" y="1817151"/>
                </a:lnTo>
                <a:lnTo>
                  <a:pt x="2440360" y="1843316"/>
                </a:lnTo>
                <a:lnTo>
                  <a:pt x="2467529" y="1895644"/>
                </a:lnTo>
                <a:lnTo>
                  <a:pt x="2494714" y="1947963"/>
                </a:lnTo>
                <a:lnTo>
                  <a:pt x="2521927" y="2000267"/>
                </a:lnTo>
                <a:lnTo>
                  <a:pt x="2549176" y="2052553"/>
                </a:lnTo>
                <a:lnTo>
                  <a:pt x="2576471" y="2104814"/>
                </a:lnTo>
                <a:lnTo>
                  <a:pt x="2603821" y="2157048"/>
                </a:lnTo>
                <a:lnTo>
                  <a:pt x="2631236" y="2209248"/>
                </a:lnTo>
                <a:lnTo>
                  <a:pt x="2636965" y="2220739"/>
                </a:lnTo>
                <a:lnTo>
                  <a:pt x="2641191" y="2231432"/>
                </a:lnTo>
                <a:lnTo>
                  <a:pt x="2643343" y="2241540"/>
                </a:lnTo>
                <a:lnTo>
                  <a:pt x="2642852" y="2251282"/>
                </a:lnTo>
                <a:lnTo>
                  <a:pt x="2639149" y="2260871"/>
                </a:lnTo>
                <a:lnTo>
                  <a:pt x="2631663" y="2270525"/>
                </a:lnTo>
                <a:lnTo>
                  <a:pt x="2601646" y="2293239"/>
                </a:lnTo>
                <a:lnTo>
                  <a:pt x="2571805" y="2315886"/>
                </a:lnTo>
                <a:lnTo>
                  <a:pt x="2512595" y="2360974"/>
                </a:lnTo>
                <a:lnTo>
                  <a:pt x="2453933" y="2405781"/>
                </a:lnTo>
                <a:lnTo>
                  <a:pt x="2395720" y="2450301"/>
                </a:lnTo>
                <a:lnTo>
                  <a:pt x="2366751" y="2472450"/>
                </a:lnTo>
                <a:lnTo>
                  <a:pt x="2309024" y="2516524"/>
                </a:lnTo>
                <a:lnTo>
                  <a:pt x="2251496" y="2560291"/>
                </a:lnTo>
                <a:lnTo>
                  <a:pt x="2194067" y="2603745"/>
                </a:lnTo>
                <a:lnTo>
                  <a:pt x="2136638" y="2646879"/>
                </a:lnTo>
                <a:lnTo>
                  <a:pt x="2079108" y="2689684"/>
                </a:lnTo>
                <a:lnTo>
                  <a:pt x="2032384" y="2723999"/>
                </a:lnTo>
                <a:lnTo>
                  <a:pt x="2000789" y="2745886"/>
                </a:lnTo>
                <a:lnTo>
                  <a:pt x="1961399" y="2768340"/>
                </a:lnTo>
                <a:lnTo>
                  <a:pt x="1916911" y="2779168"/>
                </a:lnTo>
                <a:lnTo>
                  <a:pt x="1906127" y="2778504"/>
                </a:lnTo>
                <a:lnTo>
                  <a:pt x="1859413" y="2762552"/>
                </a:lnTo>
                <a:lnTo>
                  <a:pt x="1816018" y="2736799"/>
                </a:lnTo>
                <a:lnTo>
                  <a:pt x="1780641" y="2713158"/>
                </a:lnTo>
                <a:lnTo>
                  <a:pt x="1718337" y="2670260"/>
                </a:lnTo>
                <a:lnTo>
                  <a:pt x="1656526" y="2626742"/>
                </a:lnTo>
                <a:lnTo>
                  <a:pt x="1595186" y="2582631"/>
                </a:lnTo>
                <a:lnTo>
                  <a:pt x="1534297" y="2537955"/>
                </a:lnTo>
                <a:lnTo>
                  <a:pt x="1473836" y="2492743"/>
                </a:lnTo>
                <a:lnTo>
                  <a:pt x="1413781" y="2447021"/>
                </a:lnTo>
                <a:lnTo>
                  <a:pt x="1354111" y="2400817"/>
                </a:lnTo>
                <a:lnTo>
                  <a:pt x="1294804" y="2354160"/>
                </a:lnTo>
                <a:lnTo>
                  <a:pt x="1235839" y="2307077"/>
                </a:lnTo>
                <a:lnTo>
                  <a:pt x="1177193" y="2259595"/>
                </a:lnTo>
                <a:lnTo>
                  <a:pt x="1118844" y="2211744"/>
                </a:lnTo>
                <a:lnTo>
                  <a:pt x="1060772" y="2163549"/>
                </a:lnTo>
                <a:lnTo>
                  <a:pt x="1002955" y="2115040"/>
                </a:lnTo>
                <a:lnTo>
                  <a:pt x="945370" y="2066243"/>
                </a:lnTo>
                <a:lnTo>
                  <a:pt x="887996" y="2017187"/>
                </a:lnTo>
                <a:lnTo>
                  <a:pt x="830811" y="1967900"/>
                </a:lnTo>
                <a:lnTo>
                  <a:pt x="773793" y="1918409"/>
                </a:lnTo>
                <a:lnTo>
                  <a:pt x="716922" y="1868741"/>
                </a:lnTo>
                <a:lnTo>
                  <a:pt x="660174" y="1818926"/>
                </a:lnTo>
                <a:lnTo>
                  <a:pt x="603529" y="1768990"/>
                </a:lnTo>
                <a:lnTo>
                  <a:pt x="557159" y="1727633"/>
                </a:lnTo>
                <a:lnTo>
                  <a:pt x="511157" y="1685852"/>
                </a:lnTo>
                <a:lnTo>
                  <a:pt x="465486" y="1643692"/>
                </a:lnTo>
                <a:lnTo>
                  <a:pt x="420108" y="1601200"/>
                </a:lnTo>
                <a:lnTo>
                  <a:pt x="374986" y="1558422"/>
                </a:lnTo>
                <a:lnTo>
                  <a:pt x="330084" y="1515405"/>
                </a:lnTo>
                <a:lnTo>
                  <a:pt x="285364" y="1472194"/>
                </a:lnTo>
                <a:lnTo>
                  <a:pt x="240790" y="1428836"/>
                </a:lnTo>
                <a:lnTo>
                  <a:pt x="196324" y="1385377"/>
                </a:lnTo>
                <a:lnTo>
                  <a:pt x="151930" y="1341863"/>
                </a:lnTo>
                <a:lnTo>
                  <a:pt x="116079" y="1304089"/>
                </a:lnTo>
                <a:lnTo>
                  <a:pt x="84167" y="1264106"/>
                </a:lnTo>
                <a:lnTo>
                  <a:pt x="57180" y="1221599"/>
                </a:lnTo>
                <a:lnTo>
                  <a:pt x="36107" y="1176251"/>
                </a:lnTo>
                <a:lnTo>
                  <a:pt x="21935" y="1127744"/>
                </a:lnTo>
                <a:lnTo>
                  <a:pt x="15651" y="1075761"/>
                </a:lnTo>
                <a:lnTo>
                  <a:pt x="15480" y="1057607"/>
                </a:lnTo>
                <a:lnTo>
                  <a:pt x="16332" y="1039019"/>
                </a:lnTo>
                <a:lnTo>
                  <a:pt x="10883" y="1037355"/>
                </a:lnTo>
                <a:lnTo>
                  <a:pt x="5448" y="1035704"/>
                </a:lnTo>
                <a:lnTo>
                  <a:pt x="0" y="1034053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767679" y="1772963"/>
            <a:ext cx="2018207" cy="2535401"/>
          </a:xfrm>
          <a:custGeom>
            <a:avLst/>
            <a:gdLst/>
            <a:ahLst/>
            <a:cxnLst/>
            <a:rect l="l" t="t" r="r" b="b"/>
            <a:pathLst>
              <a:path w="2018207" h="2535401">
                <a:moveTo>
                  <a:pt x="1340078" y="2535401"/>
                </a:moveTo>
                <a:lnTo>
                  <a:pt x="1310456" y="2510888"/>
                </a:lnTo>
                <a:lnTo>
                  <a:pt x="1266815" y="2474987"/>
                </a:lnTo>
                <a:lnTo>
                  <a:pt x="1238212" y="2451517"/>
                </a:lnTo>
                <a:lnTo>
                  <a:pt x="1224049" y="2439891"/>
                </a:lnTo>
                <a:lnTo>
                  <a:pt x="1182073" y="2405337"/>
                </a:lnTo>
                <a:lnTo>
                  <a:pt x="1140801" y="2371060"/>
                </a:lnTo>
                <a:lnTo>
                  <a:pt x="1100148" y="2336796"/>
                </a:lnTo>
                <a:lnTo>
                  <a:pt x="1060030" y="2302280"/>
                </a:lnTo>
                <a:lnTo>
                  <a:pt x="1007425" y="2256407"/>
                </a:lnTo>
                <a:lnTo>
                  <a:pt x="954882" y="2210462"/>
                </a:lnTo>
                <a:lnTo>
                  <a:pt x="902403" y="2164444"/>
                </a:lnTo>
                <a:lnTo>
                  <a:pt x="849990" y="2118350"/>
                </a:lnTo>
                <a:lnTo>
                  <a:pt x="797647" y="2072178"/>
                </a:lnTo>
                <a:lnTo>
                  <a:pt x="745374" y="2025926"/>
                </a:lnTo>
                <a:lnTo>
                  <a:pt x="693176" y="1979592"/>
                </a:lnTo>
                <a:lnTo>
                  <a:pt x="641053" y="1933174"/>
                </a:lnTo>
                <a:lnTo>
                  <a:pt x="589008" y="1886669"/>
                </a:lnTo>
                <a:lnTo>
                  <a:pt x="537044" y="1840076"/>
                </a:lnTo>
                <a:lnTo>
                  <a:pt x="505547" y="1811392"/>
                </a:lnTo>
                <a:lnTo>
                  <a:pt x="474411" y="1782285"/>
                </a:lnTo>
                <a:lnTo>
                  <a:pt x="443620" y="1752794"/>
                </a:lnTo>
                <a:lnTo>
                  <a:pt x="413156" y="1722955"/>
                </a:lnTo>
                <a:lnTo>
                  <a:pt x="383002" y="1692806"/>
                </a:lnTo>
                <a:lnTo>
                  <a:pt x="353141" y="1662383"/>
                </a:lnTo>
                <a:lnTo>
                  <a:pt x="302423" y="1608775"/>
                </a:lnTo>
                <a:lnTo>
                  <a:pt x="272809" y="1574922"/>
                </a:lnTo>
                <a:lnTo>
                  <a:pt x="244571" y="1540414"/>
                </a:lnTo>
                <a:lnTo>
                  <a:pt x="217734" y="1505253"/>
                </a:lnTo>
                <a:lnTo>
                  <a:pt x="192325" y="1469443"/>
                </a:lnTo>
                <a:lnTo>
                  <a:pt x="168369" y="1432988"/>
                </a:lnTo>
                <a:lnTo>
                  <a:pt x="145892" y="1395891"/>
                </a:lnTo>
                <a:lnTo>
                  <a:pt x="124920" y="1358155"/>
                </a:lnTo>
                <a:lnTo>
                  <a:pt x="105479" y="1319783"/>
                </a:lnTo>
                <a:lnTo>
                  <a:pt x="87593" y="1280779"/>
                </a:lnTo>
                <a:lnTo>
                  <a:pt x="71289" y="1241147"/>
                </a:lnTo>
                <a:lnTo>
                  <a:pt x="56594" y="1200889"/>
                </a:lnTo>
                <a:lnTo>
                  <a:pt x="43532" y="1160009"/>
                </a:lnTo>
                <a:lnTo>
                  <a:pt x="32129" y="1118510"/>
                </a:lnTo>
                <a:lnTo>
                  <a:pt x="22411" y="1076396"/>
                </a:lnTo>
                <a:lnTo>
                  <a:pt x="14404" y="1033670"/>
                </a:lnTo>
                <a:lnTo>
                  <a:pt x="8133" y="990336"/>
                </a:lnTo>
                <a:lnTo>
                  <a:pt x="3625" y="946396"/>
                </a:lnTo>
                <a:lnTo>
                  <a:pt x="906" y="901855"/>
                </a:lnTo>
                <a:lnTo>
                  <a:pt x="0" y="856715"/>
                </a:lnTo>
                <a:lnTo>
                  <a:pt x="1354" y="804057"/>
                </a:lnTo>
                <a:lnTo>
                  <a:pt x="5413" y="752084"/>
                </a:lnTo>
                <a:lnTo>
                  <a:pt x="12212" y="700932"/>
                </a:lnTo>
                <a:lnTo>
                  <a:pt x="21787" y="650737"/>
                </a:lnTo>
                <a:lnTo>
                  <a:pt x="34173" y="601635"/>
                </a:lnTo>
                <a:lnTo>
                  <a:pt x="49405" y="553762"/>
                </a:lnTo>
                <a:lnTo>
                  <a:pt x="67518" y="507256"/>
                </a:lnTo>
                <a:lnTo>
                  <a:pt x="88549" y="462250"/>
                </a:lnTo>
                <a:lnTo>
                  <a:pt x="112531" y="418882"/>
                </a:lnTo>
                <a:lnTo>
                  <a:pt x="139501" y="377288"/>
                </a:lnTo>
                <a:lnTo>
                  <a:pt x="169494" y="337604"/>
                </a:lnTo>
                <a:lnTo>
                  <a:pt x="202545" y="299966"/>
                </a:lnTo>
                <a:lnTo>
                  <a:pt x="238689" y="264510"/>
                </a:lnTo>
                <a:lnTo>
                  <a:pt x="277962" y="231372"/>
                </a:lnTo>
                <a:lnTo>
                  <a:pt x="320398" y="200688"/>
                </a:lnTo>
                <a:lnTo>
                  <a:pt x="366035" y="172595"/>
                </a:lnTo>
                <a:lnTo>
                  <a:pt x="414905" y="147228"/>
                </a:lnTo>
                <a:lnTo>
                  <a:pt x="467046" y="124724"/>
                </a:lnTo>
                <a:lnTo>
                  <a:pt x="522492" y="105218"/>
                </a:lnTo>
                <a:lnTo>
                  <a:pt x="581278" y="88848"/>
                </a:lnTo>
                <a:lnTo>
                  <a:pt x="647462" y="73313"/>
                </a:lnTo>
                <a:lnTo>
                  <a:pt x="713776" y="59034"/>
                </a:lnTo>
                <a:lnTo>
                  <a:pt x="780237" y="46097"/>
                </a:lnTo>
                <a:lnTo>
                  <a:pt x="846857" y="34584"/>
                </a:lnTo>
                <a:lnTo>
                  <a:pt x="913653" y="24579"/>
                </a:lnTo>
                <a:lnTo>
                  <a:pt x="980639" y="16167"/>
                </a:lnTo>
                <a:lnTo>
                  <a:pt x="1047829" y="9432"/>
                </a:lnTo>
                <a:lnTo>
                  <a:pt x="1115238" y="4457"/>
                </a:lnTo>
                <a:lnTo>
                  <a:pt x="1182881" y="1327"/>
                </a:lnTo>
                <a:lnTo>
                  <a:pt x="1250772" y="125"/>
                </a:lnTo>
                <a:lnTo>
                  <a:pt x="1325944" y="0"/>
                </a:lnTo>
                <a:lnTo>
                  <a:pt x="1363559" y="13"/>
                </a:lnTo>
                <a:lnTo>
                  <a:pt x="1438910" y="173"/>
                </a:lnTo>
                <a:lnTo>
                  <a:pt x="1514499" y="483"/>
                </a:lnTo>
                <a:lnTo>
                  <a:pt x="1590421" y="910"/>
                </a:lnTo>
                <a:lnTo>
                  <a:pt x="1628536" y="1157"/>
                </a:lnTo>
                <a:lnTo>
                  <a:pt x="1666771" y="1421"/>
                </a:lnTo>
                <a:lnTo>
                  <a:pt x="1705137" y="1698"/>
                </a:lnTo>
                <a:lnTo>
                  <a:pt x="1743646" y="1984"/>
                </a:lnTo>
                <a:lnTo>
                  <a:pt x="1782309" y="2274"/>
                </a:lnTo>
                <a:lnTo>
                  <a:pt x="1821139" y="2565"/>
                </a:lnTo>
                <a:lnTo>
                  <a:pt x="1860148" y="2852"/>
                </a:lnTo>
                <a:lnTo>
                  <a:pt x="1899347" y="3132"/>
                </a:lnTo>
                <a:lnTo>
                  <a:pt x="1938749" y="3400"/>
                </a:lnTo>
                <a:lnTo>
                  <a:pt x="1978365" y="3652"/>
                </a:lnTo>
                <a:lnTo>
                  <a:pt x="2018207" y="3885"/>
                </a:lnTo>
                <a:lnTo>
                  <a:pt x="1984010" y="131540"/>
                </a:lnTo>
                <a:lnTo>
                  <a:pt x="1949881" y="258945"/>
                </a:lnTo>
                <a:lnTo>
                  <a:pt x="1915814" y="386121"/>
                </a:lnTo>
                <a:lnTo>
                  <a:pt x="1881801" y="513091"/>
                </a:lnTo>
                <a:lnTo>
                  <a:pt x="1847838" y="639878"/>
                </a:lnTo>
                <a:lnTo>
                  <a:pt x="1813918" y="766506"/>
                </a:lnTo>
                <a:lnTo>
                  <a:pt x="1780034" y="892998"/>
                </a:lnTo>
                <a:lnTo>
                  <a:pt x="1746181" y="1019375"/>
                </a:lnTo>
                <a:lnTo>
                  <a:pt x="1712353" y="1145662"/>
                </a:lnTo>
                <a:lnTo>
                  <a:pt x="1678543" y="1271881"/>
                </a:lnTo>
                <a:lnTo>
                  <a:pt x="1644744" y="1398055"/>
                </a:lnTo>
                <a:lnTo>
                  <a:pt x="1610952" y="1524208"/>
                </a:lnTo>
                <a:lnTo>
                  <a:pt x="1577159" y="1650362"/>
                </a:lnTo>
                <a:lnTo>
                  <a:pt x="1543360" y="1776540"/>
                </a:lnTo>
                <a:lnTo>
                  <a:pt x="1509547" y="1902765"/>
                </a:lnTo>
                <a:lnTo>
                  <a:pt x="1475716" y="2029060"/>
                </a:lnTo>
                <a:lnTo>
                  <a:pt x="1441860" y="2155448"/>
                </a:lnTo>
                <a:lnTo>
                  <a:pt x="1407972" y="2281952"/>
                </a:lnTo>
                <a:lnTo>
                  <a:pt x="1374047" y="2408596"/>
                </a:lnTo>
                <a:lnTo>
                  <a:pt x="1340078" y="253540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668567" y="6623015"/>
            <a:ext cx="1920653" cy="996984"/>
          </a:xfrm>
          <a:custGeom>
            <a:avLst/>
            <a:gdLst/>
            <a:ahLst/>
            <a:cxnLst/>
            <a:rect l="l" t="t" r="r" b="b"/>
            <a:pathLst>
              <a:path w="1920653" h="996984">
                <a:moveTo>
                  <a:pt x="0" y="0"/>
                </a:moveTo>
                <a:lnTo>
                  <a:pt x="35238" y="16384"/>
                </a:lnTo>
                <a:lnTo>
                  <a:pt x="70078" y="32569"/>
                </a:lnTo>
                <a:lnTo>
                  <a:pt x="121682" y="56529"/>
                </a:lnTo>
                <a:lnTo>
                  <a:pt x="138730" y="64444"/>
                </a:lnTo>
                <a:lnTo>
                  <a:pt x="189487" y="88022"/>
                </a:lnTo>
                <a:lnTo>
                  <a:pt x="239776" y="111416"/>
                </a:lnTo>
                <a:lnTo>
                  <a:pt x="289740" y="134717"/>
                </a:lnTo>
                <a:lnTo>
                  <a:pt x="339521" y="158013"/>
                </a:lnTo>
                <a:lnTo>
                  <a:pt x="414986" y="193404"/>
                </a:lnTo>
                <a:lnTo>
                  <a:pt x="490450" y="228796"/>
                </a:lnTo>
                <a:lnTo>
                  <a:pt x="565914" y="264189"/>
                </a:lnTo>
                <a:lnTo>
                  <a:pt x="641377" y="299583"/>
                </a:lnTo>
                <a:lnTo>
                  <a:pt x="716840" y="334978"/>
                </a:lnTo>
                <a:lnTo>
                  <a:pt x="792301" y="370375"/>
                </a:lnTo>
                <a:lnTo>
                  <a:pt x="867762" y="405774"/>
                </a:lnTo>
                <a:lnTo>
                  <a:pt x="943222" y="441175"/>
                </a:lnTo>
                <a:lnTo>
                  <a:pt x="1018681" y="476578"/>
                </a:lnTo>
                <a:lnTo>
                  <a:pt x="1094138" y="511984"/>
                </a:lnTo>
                <a:lnTo>
                  <a:pt x="1169594" y="547393"/>
                </a:lnTo>
                <a:lnTo>
                  <a:pt x="1245048" y="582805"/>
                </a:lnTo>
                <a:lnTo>
                  <a:pt x="1320501" y="618220"/>
                </a:lnTo>
                <a:lnTo>
                  <a:pt x="1395951" y="653639"/>
                </a:lnTo>
                <a:lnTo>
                  <a:pt x="1471400" y="689061"/>
                </a:lnTo>
                <a:lnTo>
                  <a:pt x="1546847" y="724488"/>
                </a:lnTo>
                <a:lnTo>
                  <a:pt x="1622292" y="759919"/>
                </a:lnTo>
                <a:lnTo>
                  <a:pt x="1697734" y="795355"/>
                </a:lnTo>
                <a:lnTo>
                  <a:pt x="1773174" y="830795"/>
                </a:lnTo>
                <a:lnTo>
                  <a:pt x="1848612" y="866241"/>
                </a:lnTo>
                <a:lnTo>
                  <a:pt x="1887424" y="887661"/>
                </a:lnTo>
                <a:lnTo>
                  <a:pt x="1915702" y="918066"/>
                </a:lnTo>
                <a:lnTo>
                  <a:pt x="1920653" y="946081"/>
                </a:lnTo>
                <a:lnTo>
                  <a:pt x="1919411" y="956996"/>
                </a:lnTo>
                <a:lnTo>
                  <a:pt x="1916789" y="968881"/>
                </a:lnTo>
                <a:lnTo>
                  <a:pt x="1912823" y="981845"/>
                </a:lnTo>
                <a:lnTo>
                  <a:pt x="1907553" y="995999"/>
                </a:lnTo>
                <a:lnTo>
                  <a:pt x="1907098" y="996984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392721" y="6623015"/>
            <a:ext cx="275845" cy="996984"/>
          </a:xfrm>
          <a:custGeom>
            <a:avLst/>
            <a:gdLst/>
            <a:ahLst/>
            <a:cxnLst/>
            <a:rect l="l" t="t" r="r" b="b"/>
            <a:pathLst>
              <a:path w="275845" h="996984">
                <a:moveTo>
                  <a:pt x="481" y="996984"/>
                </a:moveTo>
                <a:lnTo>
                  <a:pt x="0" y="986009"/>
                </a:lnTo>
                <a:lnTo>
                  <a:pt x="473" y="972534"/>
                </a:lnTo>
                <a:lnTo>
                  <a:pt x="6075" y="931056"/>
                </a:lnTo>
                <a:lnTo>
                  <a:pt x="12482" y="889905"/>
                </a:lnTo>
                <a:lnTo>
                  <a:pt x="19645" y="849060"/>
                </a:lnTo>
                <a:lnTo>
                  <a:pt x="27516" y="808503"/>
                </a:lnTo>
                <a:lnTo>
                  <a:pt x="36048" y="768217"/>
                </a:lnTo>
                <a:lnTo>
                  <a:pt x="45192" y="728182"/>
                </a:lnTo>
                <a:lnTo>
                  <a:pt x="54901" y="688381"/>
                </a:lnTo>
                <a:lnTo>
                  <a:pt x="65127" y="648794"/>
                </a:lnTo>
                <a:lnTo>
                  <a:pt x="75823" y="609402"/>
                </a:lnTo>
                <a:lnTo>
                  <a:pt x="86941" y="570189"/>
                </a:lnTo>
                <a:lnTo>
                  <a:pt x="98432" y="531135"/>
                </a:lnTo>
                <a:lnTo>
                  <a:pt x="110249" y="492221"/>
                </a:lnTo>
                <a:lnTo>
                  <a:pt x="122345" y="453429"/>
                </a:lnTo>
                <a:lnTo>
                  <a:pt x="134671" y="414741"/>
                </a:lnTo>
                <a:lnTo>
                  <a:pt x="147180" y="376139"/>
                </a:lnTo>
                <a:lnTo>
                  <a:pt x="159824" y="337603"/>
                </a:lnTo>
                <a:lnTo>
                  <a:pt x="172556" y="299115"/>
                </a:lnTo>
                <a:lnTo>
                  <a:pt x="185326" y="260657"/>
                </a:lnTo>
                <a:lnTo>
                  <a:pt x="198089" y="222210"/>
                </a:lnTo>
                <a:lnTo>
                  <a:pt x="210795" y="183756"/>
                </a:lnTo>
                <a:lnTo>
                  <a:pt x="226630" y="137218"/>
                </a:lnTo>
                <a:lnTo>
                  <a:pt x="243348" y="90221"/>
                </a:lnTo>
                <a:lnTo>
                  <a:pt x="256373" y="54188"/>
                </a:lnTo>
                <a:lnTo>
                  <a:pt x="260794" y="41961"/>
                </a:lnTo>
                <a:lnTo>
                  <a:pt x="265250" y="29604"/>
                </a:lnTo>
                <a:lnTo>
                  <a:pt x="269740" y="17105"/>
                </a:lnTo>
                <a:lnTo>
                  <a:pt x="274261" y="4452"/>
                </a:lnTo>
                <a:lnTo>
                  <a:pt x="275845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540225" y="0"/>
            <a:ext cx="1526743" cy="1643205"/>
          </a:xfrm>
          <a:custGeom>
            <a:avLst/>
            <a:gdLst/>
            <a:ahLst/>
            <a:cxnLst/>
            <a:rect l="l" t="t" r="r" b="b"/>
            <a:pathLst>
              <a:path w="1526743" h="1643205">
                <a:moveTo>
                  <a:pt x="1526743" y="0"/>
                </a:moveTo>
                <a:lnTo>
                  <a:pt x="1504001" y="39624"/>
                </a:lnTo>
                <a:lnTo>
                  <a:pt x="1452681" y="129044"/>
                </a:lnTo>
                <a:lnTo>
                  <a:pt x="1401426" y="218348"/>
                </a:lnTo>
                <a:lnTo>
                  <a:pt x="1350231" y="307551"/>
                </a:lnTo>
                <a:lnTo>
                  <a:pt x="1299085" y="396667"/>
                </a:lnTo>
                <a:lnTo>
                  <a:pt x="1247981" y="485711"/>
                </a:lnTo>
                <a:lnTo>
                  <a:pt x="1196910" y="574696"/>
                </a:lnTo>
                <a:lnTo>
                  <a:pt x="1145865" y="663638"/>
                </a:lnTo>
                <a:lnTo>
                  <a:pt x="1094836" y="752550"/>
                </a:lnTo>
                <a:lnTo>
                  <a:pt x="1043817" y="841447"/>
                </a:lnTo>
                <a:lnTo>
                  <a:pt x="992798" y="930343"/>
                </a:lnTo>
                <a:lnTo>
                  <a:pt x="941771" y="1019252"/>
                </a:lnTo>
                <a:lnTo>
                  <a:pt x="890728" y="1108190"/>
                </a:lnTo>
                <a:lnTo>
                  <a:pt x="839661" y="1197170"/>
                </a:lnTo>
                <a:lnTo>
                  <a:pt x="788562" y="1286206"/>
                </a:lnTo>
                <a:lnTo>
                  <a:pt x="737422" y="1375314"/>
                </a:lnTo>
                <a:lnTo>
                  <a:pt x="686232" y="1464506"/>
                </a:lnTo>
                <a:lnTo>
                  <a:pt x="634986" y="1553799"/>
                </a:lnTo>
                <a:lnTo>
                  <a:pt x="583674" y="1643205"/>
                </a:lnTo>
                <a:lnTo>
                  <a:pt x="574543" y="1633142"/>
                </a:lnTo>
                <a:lnTo>
                  <a:pt x="565516" y="1623288"/>
                </a:lnTo>
                <a:lnTo>
                  <a:pt x="556599" y="1613613"/>
                </a:lnTo>
                <a:lnTo>
                  <a:pt x="547793" y="1604089"/>
                </a:lnTo>
                <a:lnTo>
                  <a:pt x="539102" y="1594687"/>
                </a:lnTo>
                <a:lnTo>
                  <a:pt x="505557" y="1557705"/>
                </a:lnTo>
                <a:lnTo>
                  <a:pt x="461590" y="1505113"/>
                </a:lnTo>
                <a:lnTo>
                  <a:pt x="421290" y="1455743"/>
                </a:lnTo>
                <a:lnTo>
                  <a:pt x="381064" y="1406399"/>
                </a:lnTo>
                <a:lnTo>
                  <a:pt x="340914" y="1357068"/>
                </a:lnTo>
                <a:lnTo>
                  <a:pt x="300842" y="1307741"/>
                </a:lnTo>
                <a:lnTo>
                  <a:pt x="260847" y="1258406"/>
                </a:lnTo>
                <a:lnTo>
                  <a:pt x="220932" y="1209053"/>
                </a:lnTo>
                <a:lnTo>
                  <a:pt x="181098" y="1159672"/>
                </a:lnTo>
                <a:lnTo>
                  <a:pt x="141345" y="1110250"/>
                </a:lnTo>
                <a:lnTo>
                  <a:pt x="101675" y="1060777"/>
                </a:lnTo>
                <a:lnTo>
                  <a:pt x="74717" y="1026989"/>
                </a:lnTo>
                <a:lnTo>
                  <a:pt x="49587" y="988917"/>
                </a:lnTo>
                <a:lnTo>
                  <a:pt x="39664" y="946093"/>
                </a:lnTo>
                <a:lnTo>
                  <a:pt x="41064" y="934391"/>
                </a:lnTo>
                <a:lnTo>
                  <a:pt x="44418" y="922223"/>
                </a:lnTo>
                <a:lnTo>
                  <a:pt x="50933" y="905283"/>
                </a:lnTo>
                <a:lnTo>
                  <a:pt x="52423" y="894796"/>
                </a:lnTo>
                <a:lnTo>
                  <a:pt x="21140" y="849946"/>
                </a:lnTo>
                <a:lnTo>
                  <a:pt x="4757" y="803966"/>
                </a:lnTo>
                <a:lnTo>
                  <a:pt x="0" y="757355"/>
                </a:lnTo>
                <a:lnTo>
                  <a:pt x="432" y="741763"/>
                </a:lnTo>
                <a:lnTo>
                  <a:pt x="6084" y="695080"/>
                </a:lnTo>
                <a:lnTo>
                  <a:pt x="15726" y="648922"/>
                </a:lnTo>
                <a:lnTo>
                  <a:pt x="19260" y="633739"/>
                </a:lnTo>
                <a:lnTo>
                  <a:pt x="22753" y="618688"/>
                </a:lnTo>
                <a:lnTo>
                  <a:pt x="26083" y="603787"/>
                </a:lnTo>
                <a:lnTo>
                  <a:pt x="29129" y="589055"/>
                </a:lnTo>
                <a:lnTo>
                  <a:pt x="37602" y="548369"/>
                </a:lnTo>
                <a:lnTo>
                  <a:pt x="47025" y="508068"/>
                </a:lnTo>
                <a:lnTo>
                  <a:pt x="57377" y="468144"/>
                </a:lnTo>
                <a:lnTo>
                  <a:pt x="68641" y="428589"/>
                </a:lnTo>
                <a:lnTo>
                  <a:pt x="80798" y="389397"/>
                </a:lnTo>
                <a:lnTo>
                  <a:pt x="93830" y="350560"/>
                </a:lnTo>
                <a:lnTo>
                  <a:pt x="107717" y="312073"/>
                </a:lnTo>
                <a:lnTo>
                  <a:pt x="122442" y="273926"/>
                </a:lnTo>
                <a:lnTo>
                  <a:pt x="137985" y="236114"/>
                </a:lnTo>
                <a:lnTo>
                  <a:pt x="154328" y="198630"/>
                </a:lnTo>
                <a:lnTo>
                  <a:pt x="171453" y="161465"/>
                </a:lnTo>
                <a:lnTo>
                  <a:pt x="189341" y="124614"/>
                </a:lnTo>
                <a:lnTo>
                  <a:pt x="207974" y="88070"/>
                </a:lnTo>
                <a:lnTo>
                  <a:pt x="227333" y="51824"/>
                </a:lnTo>
                <a:lnTo>
                  <a:pt x="247399" y="15870"/>
                </a:lnTo>
                <a:lnTo>
                  <a:pt x="256634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389544" y="6065345"/>
            <a:ext cx="770455" cy="756336"/>
          </a:xfrm>
          <a:custGeom>
            <a:avLst/>
            <a:gdLst/>
            <a:ahLst/>
            <a:cxnLst/>
            <a:rect l="l" t="t" r="r" b="b"/>
            <a:pathLst>
              <a:path w="770455" h="756336">
                <a:moveTo>
                  <a:pt x="0" y="756336"/>
                </a:moveTo>
                <a:lnTo>
                  <a:pt x="3394" y="681791"/>
                </a:lnTo>
                <a:lnTo>
                  <a:pt x="13193" y="612246"/>
                </a:lnTo>
                <a:lnTo>
                  <a:pt x="29017" y="547349"/>
                </a:lnTo>
                <a:lnTo>
                  <a:pt x="50485" y="486746"/>
                </a:lnTo>
                <a:lnTo>
                  <a:pt x="77217" y="430084"/>
                </a:lnTo>
                <a:lnTo>
                  <a:pt x="108832" y="377009"/>
                </a:lnTo>
                <a:lnTo>
                  <a:pt x="144950" y="327168"/>
                </a:lnTo>
                <a:lnTo>
                  <a:pt x="185191" y="280206"/>
                </a:lnTo>
                <a:lnTo>
                  <a:pt x="229173" y="235772"/>
                </a:lnTo>
                <a:lnTo>
                  <a:pt x="276517" y="193510"/>
                </a:lnTo>
                <a:lnTo>
                  <a:pt x="314780" y="162665"/>
                </a:lnTo>
                <a:lnTo>
                  <a:pt x="354322" y="133309"/>
                </a:lnTo>
                <a:lnTo>
                  <a:pt x="394859" y="105143"/>
                </a:lnTo>
                <a:lnTo>
                  <a:pt x="436110" y="77870"/>
                </a:lnTo>
                <a:lnTo>
                  <a:pt x="477794" y="51189"/>
                </a:lnTo>
                <a:lnTo>
                  <a:pt x="519626" y="24802"/>
                </a:lnTo>
                <a:lnTo>
                  <a:pt x="533555" y="16020"/>
                </a:lnTo>
                <a:lnTo>
                  <a:pt x="547458" y="7227"/>
                </a:lnTo>
                <a:lnTo>
                  <a:pt x="558093" y="2757"/>
                </a:lnTo>
                <a:lnTo>
                  <a:pt x="571479" y="349"/>
                </a:lnTo>
                <a:lnTo>
                  <a:pt x="585903" y="0"/>
                </a:lnTo>
                <a:lnTo>
                  <a:pt x="599648" y="1706"/>
                </a:lnTo>
                <a:lnTo>
                  <a:pt x="611000" y="5466"/>
                </a:lnTo>
                <a:lnTo>
                  <a:pt x="624670" y="20077"/>
                </a:lnTo>
                <a:lnTo>
                  <a:pt x="638684" y="33643"/>
                </a:lnTo>
                <a:lnTo>
                  <a:pt x="682623" y="68624"/>
                </a:lnTo>
                <a:lnTo>
                  <a:pt x="729060" y="96180"/>
                </a:lnTo>
                <a:lnTo>
                  <a:pt x="761184" y="111158"/>
                </a:lnTo>
                <a:lnTo>
                  <a:pt x="770455" y="114917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389544" y="6821682"/>
            <a:ext cx="577681" cy="798318"/>
          </a:xfrm>
          <a:custGeom>
            <a:avLst/>
            <a:gdLst/>
            <a:ahLst/>
            <a:cxnLst/>
            <a:rect l="l" t="t" r="r" b="b"/>
            <a:pathLst>
              <a:path w="577681" h="798318">
                <a:moveTo>
                  <a:pt x="577680" y="798318"/>
                </a:moveTo>
                <a:lnTo>
                  <a:pt x="531645" y="780699"/>
                </a:lnTo>
                <a:lnTo>
                  <a:pt x="496153" y="763896"/>
                </a:lnTo>
                <a:lnTo>
                  <a:pt x="462235" y="745162"/>
                </a:lnTo>
                <a:lnTo>
                  <a:pt x="400466" y="704506"/>
                </a:lnTo>
                <a:lnTo>
                  <a:pt x="362134" y="676029"/>
                </a:lnTo>
                <a:lnTo>
                  <a:pt x="325729" y="646425"/>
                </a:lnTo>
                <a:lnTo>
                  <a:pt x="291249" y="615722"/>
                </a:lnTo>
                <a:lnTo>
                  <a:pt x="258693" y="583953"/>
                </a:lnTo>
                <a:lnTo>
                  <a:pt x="228058" y="551147"/>
                </a:lnTo>
                <a:lnTo>
                  <a:pt x="199344" y="517334"/>
                </a:lnTo>
                <a:lnTo>
                  <a:pt x="172548" y="482545"/>
                </a:lnTo>
                <a:lnTo>
                  <a:pt x="147668" y="446810"/>
                </a:lnTo>
                <a:lnTo>
                  <a:pt x="124704" y="410160"/>
                </a:lnTo>
                <a:lnTo>
                  <a:pt x="103653" y="372625"/>
                </a:lnTo>
                <a:lnTo>
                  <a:pt x="84513" y="334236"/>
                </a:lnTo>
                <a:lnTo>
                  <a:pt x="67283" y="295022"/>
                </a:lnTo>
                <a:lnTo>
                  <a:pt x="51961" y="255015"/>
                </a:lnTo>
                <a:lnTo>
                  <a:pt x="38545" y="214244"/>
                </a:lnTo>
                <a:lnTo>
                  <a:pt x="27034" y="172739"/>
                </a:lnTo>
                <a:lnTo>
                  <a:pt x="17425" y="130533"/>
                </a:lnTo>
                <a:lnTo>
                  <a:pt x="9718" y="87653"/>
                </a:lnTo>
                <a:lnTo>
                  <a:pt x="3910" y="44132"/>
                </a:ln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425731" y="4951771"/>
            <a:ext cx="1019938" cy="1521752"/>
          </a:xfrm>
          <a:custGeom>
            <a:avLst/>
            <a:gdLst/>
            <a:ahLst/>
            <a:cxnLst/>
            <a:rect l="l" t="t" r="r" b="b"/>
            <a:pathLst>
              <a:path w="1019938" h="1521752">
                <a:moveTo>
                  <a:pt x="885898" y="1521752"/>
                </a:moveTo>
                <a:lnTo>
                  <a:pt x="842931" y="1503213"/>
                </a:lnTo>
                <a:lnTo>
                  <a:pt x="800055" y="1484837"/>
                </a:lnTo>
                <a:lnTo>
                  <a:pt x="757281" y="1466557"/>
                </a:lnTo>
                <a:lnTo>
                  <a:pt x="735936" y="1457433"/>
                </a:lnTo>
                <a:lnTo>
                  <a:pt x="693341" y="1439172"/>
                </a:lnTo>
                <a:lnTo>
                  <a:pt x="650881" y="1420841"/>
                </a:lnTo>
                <a:lnTo>
                  <a:pt x="608569" y="1402374"/>
                </a:lnTo>
                <a:lnTo>
                  <a:pt x="566419" y="1383703"/>
                </a:lnTo>
                <a:lnTo>
                  <a:pt x="524442" y="1364761"/>
                </a:lnTo>
                <a:lnTo>
                  <a:pt x="482653" y="1345483"/>
                </a:lnTo>
                <a:lnTo>
                  <a:pt x="441312" y="1322745"/>
                </a:lnTo>
                <a:lnTo>
                  <a:pt x="413912" y="1296229"/>
                </a:lnTo>
                <a:lnTo>
                  <a:pt x="396602" y="1276448"/>
                </a:lnTo>
                <a:lnTo>
                  <a:pt x="387901" y="1266600"/>
                </a:lnTo>
                <a:lnTo>
                  <a:pt x="379021" y="1257081"/>
                </a:lnTo>
                <a:lnTo>
                  <a:pt x="366561" y="1245191"/>
                </a:lnTo>
                <a:lnTo>
                  <a:pt x="354240" y="1233356"/>
                </a:lnTo>
                <a:lnTo>
                  <a:pt x="342045" y="1221580"/>
                </a:lnTo>
                <a:lnTo>
                  <a:pt x="329960" y="1209869"/>
                </a:lnTo>
                <a:lnTo>
                  <a:pt x="317974" y="1198227"/>
                </a:lnTo>
                <a:lnTo>
                  <a:pt x="306071" y="1186661"/>
                </a:lnTo>
                <a:lnTo>
                  <a:pt x="294238" y="1175175"/>
                </a:lnTo>
                <a:lnTo>
                  <a:pt x="259022" y="1141247"/>
                </a:lnTo>
                <a:lnTo>
                  <a:pt x="223941" y="1108224"/>
                </a:lnTo>
                <a:lnTo>
                  <a:pt x="188623" y="1076245"/>
                </a:lnTo>
                <a:lnTo>
                  <a:pt x="152697" y="1045448"/>
                </a:lnTo>
                <a:lnTo>
                  <a:pt x="140522" y="1035469"/>
                </a:lnTo>
                <a:lnTo>
                  <a:pt x="129765" y="1026502"/>
                </a:lnTo>
                <a:lnTo>
                  <a:pt x="101787" y="999185"/>
                </a:lnTo>
                <a:lnTo>
                  <a:pt x="74653" y="958172"/>
                </a:lnTo>
                <a:lnTo>
                  <a:pt x="62070" y="920582"/>
                </a:lnTo>
                <a:lnTo>
                  <a:pt x="50407" y="850509"/>
                </a:lnTo>
                <a:lnTo>
                  <a:pt x="39362" y="781039"/>
                </a:lnTo>
                <a:lnTo>
                  <a:pt x="29188" y="712076"/>
                </a:lnTo>
                <a:lnTo>
                  <a:pt x="20136" y="643529"/>
                </a:lnTo>
                <a:lnTo>
                  <a:pt x="12455" y="575303"/>
                </a:lnTo>
                <a:lnTo>
                  <a:pt x="6397" y="507306"/>
                </a:lnTo>
                <a:lnTo>
                  <a:pt x="2213" y="439444"/>
                </a:lnTo>
                <a:lnTo>
                  <a:pt x="154" y="371624"/>
                </a:lnTo>
                <a:lnTo>
                  <a:pt x="0" y="337701"/>
                </a:lnTo>
                <a:lnTo>
                  <a:pt x="470" y="303753"/>
                </a:lnTo>
                <a:lnTo>
                  <a:pt x="3413" y="235737"/>
                </a:lnTo>
                <a:lnTo>
                  <a:pt x="6474" y="194165"/>
                </a:lnTo>
                <a:lnTo>
                  <a:pt x="14581" y="154317"/>
                </a:lnTo>
                <a:lnTo>
                  <a:pt x="33939" y="120823"/>
                </a:lnTo>
                <a:lnTo>
                  <a:pt x="70750" y="98312"/>
                </a:lnTo>
                <a:lnTo>
                  <a:pt x="96608" y="92743"/>
                </a:lnTo>
                <a:lnTo>
                  <a:pt x="122281" y="87200"/>
                </a:lnTo>
                <a:lnTo>
                  <a:pt x="173120" y="76228"/>
                </a:lnTo>
                <a:lnTo>
                  <a:pt x="223354" y="65461"/>
                </a:lnTo>
                <a:lnTo>
                  <a:pt x="273072" y="54965"/>
                </a:lnTo>
                <a:lnTo>
                  <a:pt x="322363" y="44806"/>
                </a:lnTo>
                <a:lnTo>
                  <a:pt x="371314" y="35049"/>
                </a:lnTo>
                <a:lnTo>
                  <a:pt x="420014" y="25760"/>
                </a:lnTo>
                <a:lnTo>
                  <a:pt x="468551" y="17005"/>
                </a:lnTo>
                <a:lnTo>
                  <a:pt x="517013" y="8849"/>
                </a:lnTo>
                <a:lnTo>
                  <a:pt x="565490" y="1359"/>
                </a:lnTo>
                <a:lnTo>
                  <a:pt x="589115" y="0"/>
                </a:lnTo>
                <a:lnTo>
                  <a:pt x="601138" y="699"/>
                </a:lnTo>
                <a:lnTo>
                  <a:pt x="650187" y="9966"/>
                </a:lnTo>
                <a:lnTo>
                  <a:pt x="687443" y="20449"/>
                </a:lnTo>
                <a:lnTo>
                  <a:pt x="699850" y="23995"/>
                </a:lnTo>
                <a:lnTo>
                  <a:pt x="712218" y="27372"/>
                </a:lnTo>
                <a:lnTo>
                  <a:pt x="724530" y="30464"/>
                </a:lnTo>
                <a:lnTo>
                  <a:pt x="737614" y="33328"/>
                </a:lnTo>
                <a:lnTo>
                  <a:pt x="750589" y="36193"/>
                </a:lnTo>
                <a:lnTo>
                  <a:pt x="788922" y="44781"/>
                </a:lnTo>
                <a:lnTo>
                  <a:pt x="826494" y="53311"/>
                </a:lnTo>
                <a:lnTo>
                  <a:pt x="838877" y="56132"/>
                </a:lnTo>
                <a:lnTo>
                  <a:pt x="851201" y="58939"/>
                </a:lnTo>
                <a:lnTo>
                  <a:pt x="900021" y="69973"/>
                </a:lnTo>
                <a:lnTo>
                  <a:pt x="948374" y="80604"/>
                </a:lnTo>
                <a:lnTo>
                  <a:pt x="972499" y="85725"/>
                </a:lnTo>
                <a:lnTo>
                  <a:pt x="987820" y="90060"/>
                </a:lnTo>
                <a:lnTo>
                  <a:pt x="1018755" y="125572"/>
                </a:lnTo>
                <a:lnTo>
                  <a:pt x="1019938" y="139777"/>
                </a:lnTo>
                <a:lnTo>
                  <a:pt x="1017181" y="169983"/>
                </a:lnTo>
                <a:lnTo>
                  <a:pt x="1014467" y="200005"/>
                </a:lnTo>
                <a:lnTo>
                  <a:pt x="1009160" y="259537"/>
                </a:lnTo>
                <a:lnTo>
                  <a:pt x="1003993" y="318451"/>
                </a:lnTo>
                <a:lnTo>
                  <a:pt x="998945" y="376822"/>
                </a:lnTo>
                <a:lnTo>
                  <a:pt x="993991" y="434727"/>
                </a:lnTo>
                <a:lnTo>
                  <a:pt x="989110" y="492244"/>
                </a:lnTo>
                <a:lnTo>
                  <a:pt x="984279" y="549450"/>
                </a:lnTo>
                <a:lnTo>
                  <a:pt x="981875" y="577959"/>
                </a:lnTo>
                <a:lnTo>
                  <a:pt x="979475" y="606420"/>
                </a:lnTo>
                <a:lnTo>
                  <a:pt x="974676" y="663232"/>
                </a:lnTo>
                <a:lnTo>
                  <a:pt x="969858" y="719963"/>
                </a:lnTo>
                <a:lnTo>
                  <a:pt x="966583" y="758402"/>
                </a:lnTo>
                <a:lnTo>
                  <a:pt x="963310" y="796842"/>
                </a:lnTo>
                <a:lnTo>
                  <a:pt x="960040" y="835282"/>
                </a:lnTo>
                <a:lnTo>
                  <a:pt x="956771" y="873722"/>
                </a:lnTo>
                <a:lnTo>
                  <a:pt x="953504" y="912162"/>
                </a:lnTo>
                <a:lnTo>
                  <a:pt x="950237" y="950602"/>
                </a:lnTo>
                <a:lnTo>
                  <a:pt x="946970" y="989043"/>
                </a:lnTo>
                <a:lnTo>
                  <a:pt x="943703" y="1027483"/>
                </a:lnTo>
                <a:lnTo>
                  <a:pt x="940435" y="1065923"/>
                </a:lnTo>
                <a:lnTo>
                  <a:pt x="937165" y="1104363"/>
                </a:lnTo>
                <a:lnTo>
                  <a:pt x="933893" y="1142803"/>
                </a:lnTo>
                <a:lnTo>
                  <a:pt x="930618" y="1181243"/>
                </a:lnTo>
                <a:lnTo>
                  <a:pt x="927340" y="1219682"/>
                </a:lnTo>
                <a:lnTo>
                  <a:pt x="924059" y="1258121"/>
                </a:lnTo>
                <a:lnTo>
                  <a:pt x="920773" y="1296560"/>
                </a:lnTo>
                <a:lnTo>
                  <a:pt x="917482" y="1334998"/>
                </a:lnTo>
                <a:lnTo>
                  <a:pt x="914187" y="1373436"/>
                </a:lnTo>
                <a:lnTo>
                  <a:pt x="910885" y="1411873"/>
                </a:lnTo>
                <a:lnTo>
                  <a:pt x="907577" y="1450309"/>
                </a:lnTo>
                <a:lnTo>
                  <a:pt x="904262" y="1488745"/>
                </a:lnTo>
                <a:lnTo>
                  <a:pt x="896048" y="1504706"/>
                </a:lnTo>
                <a:lnTo>
                  <a:pt x="885898" y="1521752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911732" y="1796765"/>
            <a:ext cx="1248266" cy="1467138"/>
          </a:xfrm>
          <a:custGeom>
            <a:avLst/>
            <a:gdLst/>
            <a:ahLst/>
            <a:cxnLst/>
            <a:rect l="l" t="t" r="r" b="b"/>
            <a:pathLst>
              <a:path w="1248266" h="1467138">
                <a:moveTo>
                  <a:pt x="65137" y="1467138"/>
                </a:moveTo>
                <a:lnTo>
                  <a:pt x="58499" y="1424019"/>
                </a:lnTo>
                <a:lnTo>
                  <a:pt x="51759" y="1382465"/>
                </a:lnTo>
                <a:lnTo>
                  <a:pt x="49536" y="1368910"/>
                </a:lnTo>
                <a:lnTo>
                  <a:pt x="47341" y="1355486"/>
                </a:lnTo>
                <a:lnTo>
                  <a:pt x="41024" y="1315883"/>
                </a:lnTo>
                <a:lnTo>
                  <a:pt x="35317" y="1277056"/>
                </a:lnTo>
                <a:lnTo>
                  <a:pt x="30485" y="1238711"/>
                </a:lnTo>
                <a:lnTo>
                  <a:pt x="26796" y="1200552"/>
                </a:lnTo>
                <a:lnTo>
                  <a:pt x="23212" y="1153895"/>
                </a:lnTo>
                <a:lnTo>
                  <a:pt x="19857" y="1107215"/>
                </a:lnTo>
                <a:lnTo>
                  <a:pt x="16725" y="1060516"/>
                </a:lnTo>
                <a:lnTo>
                  <a:pt x="13813" y="1013801"/>
                </a:lnTo>
                <a:lnTo>
                  <a:pt x="11114" y="967071"/>
                </a:lnTo>
                <a:lnTo>
                  <a:pt x="8626" y="920329"/>
                </a:lnTo>
                <a:lnTo>
                  <a:pt x="6342" y="873578"/>
                </a:lnTo>
                <a:lnTo>
                  <a:pt x="4258" y="826820"/>
                </a:lnTo>
                <a:lnTo>
                  <a:pt x="2370" y="780058"/>
                </a:lnTo>
                <a:lnTo>
                  <a:pt x="672" y="733294"/>
                </a:lnTo>
                <a:lnTo>
                  <a:pt x="0" y="695136"/>
                </a:lnTo>
                <a:lnTo>
                  <a:pt x="103" y="682331"/>
                </a:lnTo>
                <a:lnTo>
                  <a:pt x="1676" y="643903"/>
                </a:lnTo>
                <a:lnTo>
                  <a:pt x="5552" y="605809"/>
                </a:lnTo>
                <a:lnTo>
                  <a:pt x="15226" y="556330"/>
                </a:lnTo>
                <a:lnTo>
                  <a:pt x="26834" y="518665"/>
                </a:lnTo>
                <a:lnTo>
                  <a:pt x="40480" y="482286"/>
                </a:lnTo>
                <a:lnTo>
                  <a:pt x="56022" y="447256"/>
                </a:lnTo>
                <a:lnTo>
                  <a:pt x="79444" y="402754"/>
                </a:lnTo>
                <a:lnTo>
                  <a:pt x="106392" y="359735"/>
                </a:lnTo>
                <a:lnTo>
                  <a:pt x="129890" y="326221"/>
                </a:lnTo>
                <a:lnTo>
                  <a:pt x="154433" y="293452"/>
                </a:lnTo>
                <a:lnTo>
                  <a:pt x="179704" y="261206"/>
                </a:lnTo>
                <a:lnTo>
                  <a:pt x="205384" y="229263"/>
                </a:lnTo>
                <a:lnTo>
                  <a:pt x="213979" y="218644"/>
                </a:lnTo>
                <a:lnTo>
                  <a:pt x="222573" y="208027"/>
                </a:lnTo>
                <a:lnTo>
                  <a:pt x="248224" y="176099"/>
                </a:lnTo>
                <a:lnTo>
                  <a:pt x="265098" y="154669"/>
                </a:lnTo>
                <a:lnTo>
                  <a:pt x="280448" y="135841"/>
                </a:lnTo>
                <a:lnTo>
                  <a:pt x="312521" y="101804"/>
                </a:lnTo>
                <a:lnTo>
                  <a:pt x="346413" y="72616"/>
                </a:lnTo>
                <a:lnTo>
                  <a:pt x="382110" y="48303"/>
                </a:lnTo>
                <a:lnTo>
                  <a:pt x="419598" y="28896"/>
                </a:lnTo>
                <a:lnTo>
                  <a:pt x="458863" y="14421"/>
                </a:lnTo>
                <a:lnTo>
                  <a:pt x="499891" y="4907"/>
                </a:lnTo>
                <a:lnTo>
                  <a:pt x="542669" y="382"/>
                </a:lnTo>
                <a:lnTo>
                  <a:pt x="564709" y="0"/>
                </a:lnTo>
                <a:lnTo>
                  <a:pt x="587181" y="875"/>
                </a:lnTo>
                <a:lnTo>
                  <a:pt x="633415" y="6413"/>
                </a:lnTo>
                <a:lnTo>
                  <a:pt x="695018" y="19483"/>
                </a:lnTo>
                <a:lnTo>
                  <a:pt x="732853" y="27928"/>
                </a:lnTo>
                <a:lnTo>
                  <a:pt x="770680" y="36415"/>
                </a:lnTo>
                <a:lnTo>
                  <a:pt x="808497" y="44940"/>
                </a:lnTo>
                <a:lnTo>
                  <a:pt x="846307" y="53500"/>
                </a:lnTo>
                <a:lnTo>
                  <a:pt x="884111" y="62091"/>
                </a:lnTo>
                <a:lnTo>
                  <a:pt x="921908" y="70710"/>
                </a:lnTo>
                <a:lnTo>
                  <a:pt x="959699" y="79353"/>
                </a:lnTo>
                <a:lnTo>
                  <a:pt x="997486" y="88017"/>
                </a:lnTo>
                <a:lnTo>
                  <a:pt x="1035269" y="96699"/>
                </a:lnTo>
                <a:lnTo>
                  <a:pt x="1073049" y="105394"/>
                </a:lnTo>
                <a:lnTo>
                  <a:pt x="1110827" y="114100"/>
                </a:lnTo>
                <a:lnTo>
                  <a:pt x="1148603" y="122813"/>
                </a:lnTo>
                <a:lnTo>
                  <a:pt x="1186378" y="131530"/>
                </a:lnTo>
                <a:lnTo>
                  <a:pt x="1224153" y="140247"/>
                </a:lnTo>
                <a:lnTo>
                  <a:pt x="1248266" y="14581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976870" y="2160637"/>
            <a:ext cx="1183129" cy="1103265"/>
          </a:xfrm>
          <a:custGeom>
            <a:avLst/>
            <a:gdLst/>
            <a:ahLst/>
            <a:cxnLst/>
            <a:rect l="l" t="t" r="r" b="b"/>
            <a:pathLst>
              <a:path w="1183129" h="1103265">
                <a:moveTo>
                  <a:pt x="1183129" y="0"/>
                </a:moveTo>
                <a:lnTo>
                  <a:pt x="1149545" y="31317"/>
                </a:lnTo>
                <a:lnTo>
                  <a:pt x="1082519" y="93818"/>
                </a:lnTo>
                <a:lnTo>
                  <a:pt x="1015460" y="156351"/>
                </a:lnTo>
                <a:lnTo>
                  <a:pt x="948360" y="218922"/>
                </a:lnTo>
                <a:lnTo>
                  <a:pt x="881211" y="281539"/>
                </a:lnTo>
                <a:lnTo>
                  <a:pt x="814003" y="344210"/>
                </a:lnTo>
                <a:lnTo>
                  <a:pt x="746729" y="406943"/>
                </a:lnTo>
                <a:lnTo>
                  <a:pt x="679381" y="469745"/>
                </a:lnTo>
                <a:lnTo>
                  <a:pt x="611951" y="532624"/>
                </a:lnTo>
                <a:lnTo>
                  <a:pt x="544429" y="595588"/>
                </a:lnTo>
                <a:lnTo>
                  <a:pt x="476809" y="658644"/>
                </a:lnTo>
                <a:lnTo>
                  <a:pt x="409081" y="721800"/>
                </a:lnTo>
                <a:lnTo>
                  <a:pt x="341238" y="785063"/>
                </a:lnTo>
                <a:lnTo>
                  <a:pt x="273270" y="848442"/>
                </a:lnTo>
                <a:lnTo>
                  <a:pt x="205171" y="911944"/>
                </a:lnTo>
                <a:lnTo>
                  <a:pt x="136932" y="975577"/>
                </a:lnTo>
                <a:lnTo>
                  <a:pt x="68544" y="1039348"/>
                </a:lnTo>
                <a:lnTo>
                  <a:pt x="0" y="110326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255217" y="1028627"/>
            <a:ext cx="1162017" cy="1671494"/>
          </a:xfrm>
          <a:custGeom>
            <a:avLst/>
            <a:gdLst/>
            <a:ahLst/>
            <a:cxnLst/>
            <a:rect l="l" t="t" r="r" b="b"/>
            <a:pathLst>
              <a:path w="1162017" h="1671494">
                <a:moveTo>
                  <a:pt x="1162017" y="0"/>
                </a:moveTo>
                <a:lnTo>
                  <a:pt x="1135893" y="62440"/>
                </a:lnTo>
                <a:lnTo>
                  <a:pt x="1110061" y="124183"/>
                </a:lnTo>
                <a:lnTo>
                  <a:pt x="1084489" y="185305"/>
                </a:lnTo>
                <a:lnTo>
                  <a:pt x="1059146" y="245884"/>
                </a:lnTo>
                <a:lnTo>
                  <a:pt x="1033999" y="305998"/>
                </a:lnTo>
                <a:lnTo>
                  <a:pt x="1009017" y="365725"/>
                </a:lnTo>
                <a:lnTo>
                  <a:pt x="984166" y="425142"/>
                </a:lnTo>
                <a:lnTo>
                  <a:pt x="959416" y="484326"/>
                </a:lnTo>
                <a:lnTo>
                  <a:pt x="934734" y="543356"/>
                </a:lnTo>
                <a:lnTo>
                  <a:pt x="910087" y="602310"/>
                </a:lnTo>
                <a:lnTo>
                  <a:pt x="895817" y="637641"/>
                </a:lnTo>
                <a:lnTo>
                  <a:pt x="889417" y="654028"/>
                </a:lnTo>
                <a:lnTo>
                  <a:pt x="882844" y="669960"/>
                </a:lnTo>
                <a:lnTo>
                  <a:pt x="861870" y="715173"/>
                </a:lnTo>
                <a:lnTo>
                  <a:pt x="838536" y="756818"/>
                </a:lnTo>
                <a:lnTo>
                  <a:pt x="812236" y="795293"/>
                </a:lnTo>
                <a:lnTo>
                  <a:pt x="782363" y="830991"/>
                </a:lnTo>
                <a:lnTo>
                  <a:pt x="748308" y="864309"/>
                </a:lnTo>
                <a:lnTo>
                  <a:pt x="709465" y="895642"/>
                </a:lnTo>
                <a:lnTo>
                  <a:pt x="683820" y="915519"/>
                </a:lnTo>
                <a:lnTo>
                  <a:pt x="636655" y="958158"/>
                </a:lnTo>
                <a:lnTo>
                  <a:pt x="594704" y="1004369"/>
                </a:lnTo>
                <a:lnTo>
                  <a:pt x="557622" y="1053821"/>
                </a:lnTo>
                <a:lnTo>
                  <a:pt x="525066" y="1106184"/>
                </a:lnTo>
                <a:lnTo>
                  <a:pt x="496693" y="1161128"/>
                </a:lnTo>
                <a:lnTo>
                  <a:pt x="472159" y="1218322"/>
                </a:lnTo>
                <a:lnTo>
                  <a:pt x="451120" y="1277436"/>
                </a:lnTo>
                <a:lnTo>
                  <a:pt x="433234" y="1338140"/>
                </a:lnTo>
                <a:lnTo>
                  <a:pt x="418155" y="1400104"/>
                </a:lnTo>
                <a:lnTo>
                  <a:pt x="409365" y="1443065"/>
                </a:lnTo>
                <a:lnTo>
                  <a:pt x="402714" y="1490206"/>
                </a:lnTo>
                <a:lnTo>
                  <a:pt x="398493" y="1538914"/>
                </a:lnTo>
                <a:lnTo>
                  <a:pt x="395388" y="1589792"/>
                </a:lnTo>
                <a:lnTo>
                  <a:pt x="394632" y="1602921"/>
                </a:lnTo>
                <a:lnTo>
                  <a:pt x="392086" y="1643441"/>
                </a:lnTo>
                <a:lnTo>
                  <a:pt x="389951" y="1671494"/>
                </a:lnTo>
                <a:lnTo>
                  <a:pt x="379706" y="1662780"/>
                </a:lnTo>
                <a:lnTo>
                  <a:pt x="369551" y="1654207"/>
                </a:lnTo>
                <a:lnTo>
                  <a:pt x="359494" y="1645751"/>
                </a:lnTo>
                <a:lnTo>
                  <a:pt x="349538" y="1637389"/>
                </a:lnTo>
                <a:lnTo>
                  <a:pt x="339688" y="1629098"/>
                </a:lnTo>
                <a:lnTo>
                  <a:pt x="301459" y="1596189"/>
                </a:lnTo>
                <a:lnTo>
                  <a:pt x="265343" y="1562588"/>
                </a:lnTo>
                <a:lnTo>
                  <a:pt x="227641" y="1522665"/>
                </a:lnTo>
                <a:lnTo>
                  <a:pt x="192514" y="1481857"/>
                </a:lnTo>
                <a:lnTo>
                  <a:pt x="160005" y="1440086"/>
                </a:lnTo>
                <a:lnTo>
                  <a:pt x="130158" y="1397271"/>
                </a:lnTo>
                <a:lnTo>
                  <a:pt x="103016" y="1353331"/>
                </a:lnTo>
                <a:lnTo>
                  <a:pt x="78622" y="1308188"/>
                </a:lnTo>
                <a:lnTo>
                  <a:pt x="57019" y="1261761"/>
                </a:lnTo>
                <a:lnTo>
                  <a:pt x="38251" y="1213971"/>
                </a:lnTo>
                <a:lnTo>
                  <a:pt x="22360" y="1164737"/>
                </a:lnTo>
                <a:lnTo>
                  <a:pt x="9390" y="1113980"/>
                </a:lnTo>
                <a:lnTo>
                  <a:pt x="2283" y="1076516"/>
                </a:lnTo>
                <a:lnTo>
                  <a:pt x="0" y="1051089"/>
                </a:lnTo>
                <a:lnTo>
                  <a:pt x="101" y="1038616"/>
                </a:lnTo>
                <a:lnTo>
                  <a:pt x="11566" y="986041"/>
                </a:lnTo>
                <a:lnTo>
                  <a:pt x="27583" y="928640"/>
                </a:lnTo>
                <a:lnTo>
                  <a:pt x="43779" y="871327"/>
                </a:lnTo>
                <a:lnTo>
                  <a:pt x="60137" y="814093"/>
                </a:lnTo>
                <a:lnTo>
                  <a:pt x="76635" y="756928"/>
                </a:lnTo>
                <a:lnTo>
                  <a:pt x="93255" y="699822"/>
                </a:lnTo>
                <a:lnTo>
                  <a:pt x="109976" y="642766"/>
                </a:lnTo>
                <a:lnTo>
                  <a:pt x="126779" y="585750"/>
                </a:lnTo>
                <a:lnTo>
                  <a:pt x="143645" y="528763"/>
                </a:lnTo>
                <a:lnTo>
                  <a:pt x="160553" y="471797"/>
                </a:lnTo>
                <a:lnTo>
                  <a:pt x="173391" y="429771"/>
                </a:lnTo>
                <a:lnTo>
                  <a:pt x="189765" y="391802"/>
                </a:lnTo>
                <a:lnTo>
                  <a:pt x="210775" y="357877"/>
                </a:lnTo>
                <a:lnTo>
                  <a:pt x="236111" y="328040"/>
                </a:lnTo>
                <a:lnTo>
                  <a:pt x="265462" y="302336"/>
                </a:lnTo>
                <a:lnTo>
                  <a:pt x="298518" y="280807"/>
                </a:lnTo>
                <a:lnTo>
                  <a:pt x="334969" y="263498"/>
                </a:lnTo>
                <a:lnTo>
                  <a:pt x="381195" y="246958"/>
                </a:lnTo>
                <a:lnTo>
                  <a:pt x="448032" y="223771"/>
                </a:lnTo>
                <a:lnTo>
                  <a:pt x="514970" y="200872"/>
                </a:lnTo>
                <a:lnTo>
                  <a:pt x="581995" y="178223"/>
                </a:lnTo>
                <a:lnTo>
                  <a:pt x="649093" y="155781"/>
                </a:lnTo>
                <a:lnTo>
                  <a:pt x="716250" y="133507"/>
                </a:lnTo>
                <a:lnTo>
                  <a:pt x="783450" y="111360"/>
                </a:lnTo>
                <a:lnTo>
                  <a:pt x="850679" y="89300"/>
                </a:lnTo>
                <a:lnTo>
                  <a:pt x="917924" y="67286"/>
                </a:lnTo>
                <a:lnTo>
                  <a:pt x="951547" y="56284"/>
                </a:lnTo>
                <a:lnTo>
                  <a:pt x="985168" y="45279"/>
                </a:lnTo>
                <a:lnTo>
                  <a:pt x="1029622" y="30872"/>
                </a:lnTo>
                <a:lnTo>
                  <a:pt x="1074836" y="19244"/>
                </a:lnTo>
                <a:lnTo>
                  <a:pt x="1111971" y="11141"/>
                </a:lnTo>
                <a:lnTo>
                  <a:pt x="1125204" y="8287"/>
                </a:lnTo>
                <a:lnTo>
                  <a:pt x="1138939" y="5272"/>
                </a:lnTo>
                <a:lnTo>
                  <a:pt x="1153222" y="2045"/>
                </a:lnTo>
                <a:lnTo>
                  <a:pt x="116201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229214" y="5838828"/>
            <a:ext cx="1025434" cy="1653731"/>
          </a:xfrm>
          <a:custGeom>
            <a:avLst/>
            <a:gdLst/>
            <a:ahLst/>
            <a:cxnLst/>
            <a:rect l="l" t="t" r="r" b="b"/>
            <a:pathLst>
              <a:path w="1025434" h="1653731">
                <a:moveTo>
                  <a:pt x="1025434" y="1645500"/>
                </a:moveTo>
                <a:lnTo>
                  <a:pt x="975806" y="1650772"/>
                </a:lnTo>
                <a:lnTo>
                  <a:pt x="928026" y="1653469"/>
                </a:lnTo>
                <a:lnTo>
                  <a:pt x="912461" y="1653731"/>
                </a:lnTo>
                <a:lnTo>
                  <a:pt x="897059" y="1653651"/>
                </a:lnTo>
                <a:lnTo>
                  <a:pt x="851730" y="1651223"/>
                </a:lnTo>
                <a:lnTo>
                  <a:pt x="807494" y="1645222"/>
                </a:lnTo>
                <a:lnTo>
                  <a:pt x="764067" y="1635273"/>
                </a:lnTo>
                <a:lnTo>
                  <a:pt x="721167" y="1621002"/>
                </a:lnTo>
                <a:lnTo>
                  <a:pt x="660752" y="1594982"/>
                </a:lnTo>
                <a:lnTo>
                  <a:pt x="603417" y="1565157"/>
                </a:lnTo>
                <a:lnTo>
                  <a:pt x="548958" y="1531794"/>
                </a:lnTo>
                <a:lnTo>
                  <a:pt x="497170" y="1495160"/>
                </a:lnTo>
                <a:lnTo>
                  <a:pt x="447849" y="1455521"/>
                </a:lnTo>
                <a:lnTo>
                  <a:pt x="400790" y="1413143"/>
                </a:lnTo>
                <a:lnTo>
                  <a:pt x="355791" y="1368294"/>
                </a:lnTo>
                <a:lnTo>
                  <a:pt x="312645" y="1321238"/>
                </a:lnTo>
                <a:lnTo>
                  <a:pt x="271149" y="1272243"/>
                </a:lnTo>
                <a:lnTo>
                  <a:pt x="231099" y="1221574"/>
                </a:lnTo>
                <a:lnTo>
                  <a:pt x="206371" y="1187979"/>
                </a:lnTo>
                <a:lnTo>
                  <a:pt x="182716" y="1153564"/>
                </a:lnTo>
                <a:lnTo>
                  <a:pt x="159823" y="1118568"/>
                </a:lnTo>
                <a:lnTo>
                  <a:pt x="137379" y="1083227"/>
                </a:lnTo>
                <a:lnTo>
                  <a:pt x="122512" y="1059591"/>
                </a:lnTo>
                <a:lnTo>
                  <a:pt x="115072" y="1047778"/>
                </a:lnTo>
                <a:lnTo>
                  <a:pt x="92591" y="1012458"/>
                </a:lnTo>
                <a:lnTo>
                  <a:pt x="77353" y="989101"/>
                </a:lnTo>
                <a:lnTo>
                  <a:pt x="65151" y="969740"/>
                </a:lnTo>
                <a:lnTo>
                  <a:pt x="44068" y="930635"/>
                </a:lnTo>
                <a:lnTo>
                  <a:pt x="27283" y="891016"/>
                </a:lnTo>
                <a:lnTo>
                  <a:pt x="14640" y="850876"/>
                </a:lnTo>
                <a:lnTo>
                  <a:pt x="5982" y="810210"/>
                </a:lnTo>
                <a:lnTo>
                  <a:pt x="1154" y="769011"/>
                </a:lnTo>
                <a:lnTo>
                  <a:pt x="0" y="727274"/>
                </a:lnTo>
                <a:lnTo>
                  <a:pt x="751" y="706202"/>
                </a:lnTo>
                <a:lnTo>
                  <a:pt x="4813" y="663647"/>
                </a:lnTo>
                <a:lnTo>
                  <a:pt x="12158" y="620539"/>
                </a:lnTo>
                <a:lnTo>
                  <a:pt x="22629" y="576872"/>
                </a:lnTo>
                <a:lnTo>
                  <a:pt x="40263" y="516923"/>
                </a:lnTo>
                <a:lnTo>
                  <a:pt x="60100" y="457919"/>
                </a:lnTo>
                <a:lnTo>
                  <a:pt x="82003" y="399693"/>
                </a:lnTo>
                <a:lnTo>
                  <a:pt x="105834" y="342081"/>
                </a:lnTo>
                <a:lnTo>
                  <a:pt x="131455" y="284916"/>
                </a:lnTo>
                <a:lnTo>
                  <a:pt x="158728" y="228033"/>
                </a:lnTo>
                <a:lnTo>
                  <a:pt x="187515" y="171265"/>
                </a:lnTo>
                <a:lnTo>
                  <a:pt x="217679" y="114447"/>
                </a:lnTo>
                <a:lnTo>
                  <a:pt x="249080" y="57414"/>
                </a:lnTo>
                <a:lnTo>
                  <a:pt x="281582" y="0"/>
                </a:lnTo>
                <a:lnTo>
                  <a:pt x="318897" y="82546"/>
                </a:lnTo>
                <a:lnTo>
                  <a:pt x="356153" y="164962"/>
                </a:lnTo>
                <a:lnTo>
                  <a:pt x="393358" y="247264"/>
                </a:lnTo>
                <a:lnTo>
                  <a:pt x="430519" y="329469"/>
                </a:lnTo>
                <a:lnTo>
                  <a:pt x="467644" y="411594"/>
                </a:lnTo>
                <a:lnTo>
                  <a:pt x="504741" y="493657"/>
                </a:lnTo>
                <a:lnTo>
                  <a:pt x="541817" y="575674"/>
                </a:lnTo>
                <a:lnTo>
                  <a:pt x="578880" y="657662"/>
                </a:lnTo>
                <a:lnTo>
                  <a:pt x="615938" y="739639"/>
                </a:lnTo>
                <a:lnTo>
                  <a:pt x="652998" y="821621"/>
                </a:lnTo>
                <a:lnTo>
                  <a:pt x="690069" y="903626"/>
                </a:lnTo>
                <a:lnTo>
                  <a:pt x="727157" y="985671"/>
                </a:lnTo>
                <a:lnTo>
                  <a:pt x="764271" y="1067772"/>
                </a:lnTo>
                <a:lnTo>
                  <a:pt x="801418" y="1149947"/>
                </a:lnTo>
                <a:lnTo>
                  <a:pt x="838607" y="1232212"/>
                </a:lnTo>
                <a:lnTo>
                  <a:pt x="875844" y="1314586"/>
                </a:lnTo>
                <a:lnTo>
                  <a:pt x="913137" y="1397085"/>
                </a:lnTo>
                <a:lnTo>
                  <a:pt x="950495" y="1479725"/>
                </a:lnTo>
                <a:lnTo>
                  <a:pt x="987925" y="1562525"/>
                </a:lnTo>
                <a:lnTo>
                  <a:pt x="1025434" y="164550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199997" y="3452877"/>
            <a:ext cx="1140563" cy="1427317"/>
          </a:xfrm>
          <a:custGeom>
            <a:avLst/>
            <a:gdLst/>
            <a:ahLst/>
            <a:cxnLst/>
            <a:rect l="l" t="t" r="r" b="b"/>
            <a:pathLst>
              <a:path w="1140563" h="1427317">
                <a:moveTo>
                  <a:pt x="342685" y="1427317"/>
                </a:moveTo>
                <a:lnTo>
                  <a:pt x="308863" y="1387071"/>
                </a:lnTo>
                <a:lnTo>
                  <a:pt x="275245" y="1347184"/>
                </a:lnTo>
                <a:lnTo>
                  <a:pt x="258516" y="1327355"/>
                </a:lnTo>
                <a:lnTo>
                  <a:pt x="241843" y="1307590"/>
                </a:lnTo>
                <a:lnTo>
                  <a:pt x="208665" y="1268221"/>
                </a:lnTo>
                <a:lnTo>
                  <a:pt x="175724" y="1229011"/>
                </a:lnTo>
                <a:lnTo>
                  <a:pt x="143030" y="1189894"/>
                </a:lnTo>
                <a:lnTo>
                  <a:pt x="110594" y="1150802"/>
                </a:lnTo>
                <a:lnTo>
                  <a:pt x="78425" y="1111671"/>
                </a:lnTo>
                <a:lnTo>
                  <a:pt x="46536" y="1072432"/>
                </a:lnTo>
                <a:lnTo>
                  <a:pt x="14936" y="1033020"/>
                </a:lnTo>
                <a:lnTo>
                  <a:pt x="75" y="986027"/>
                </a:lnTo>
                <a:lnTo>
                  <a:pt x="0" y="972606"/>
                </a:lnTo>
                <a:lnTo>
                  <a:pt x="1452" y="959857"/>
                </a:lnTo>
                <a:lnTo>
                  <a:pt x="15595" y="922436"/>
                </a:lnTo>
                <a:lnTo>
                  <a:pt x="38183" y="870736"/>
                </a:lnTo>
                <a:lnTo>
                  <a:pt x="61482" y="819616"/>
                </a:lnTo>
                <a:lnTo>
                  <a:pt x="85808" y="769241"/>
                </a:lnTo>
                <a:lnTo>
                  <a:pt x="111476" y="719778"/>
                </a:lnTo>
                <a:lnTo>
                  <a:pt x="138801" y="671391"/>
                </a:lnTo>
                <a:lnTo>
                  <a:pt x="168099" y="624246"/>
                </a:lnTo>
                <a:lnTo>
                  <a:pt x="199685" y="578510"/>
                </a:lnTo>
                <a:lnTo>
                  <a:pt x="233874" y="534346"/>
                </a:lnTo>
                <a:lnTo>
                  <a:pt x="270982" y="491921"/>
                </a:lnTo>
                <a:lnTo>
                  <a:pt x="311720" y="450277"/>
                </a:lnTo>
                <a:lnTo>
                  <a:pt x="332670" y="429099"/>
                </a:lnTo>
                <a:lnTo>
                  <a:pt x="374453" y="386623"/>
                </a:lnTo>
                <a:lnTo>
                  <a:pt x="416088" y="344000"/>
                </a:lnTo>
                <a:lnTo>
                  <a:pt x="457586" y="301241"/>
                </a:lnTo>
                <a:lnTo>
                  <a:pt x="498960" y="258358"/>
                </a:lnTo>
                <a:lnTo>
                  <a:pt x="540220" y="215364"/>
                </a:lnTo>
                <a:lnTo>
                  <a:pt x="581376" y="172271"/>
                </a:lnTo>
                <a:lnTo>
                  <a:pt x="622442" y="129091"/>
                </a:lnTo>
                <a:lnTo>
                  <a:pt x="663427" y="85837"/>
                </a:lnTo>
                <a:lnTo>
                  <a:pt x="704343" y="42521"/>
                </a:lnTo>
                <a:lnTo>
                  <a:pt x="713870" y="32909"/>
                </a:lnTo>
                <a:lnTo>
                  <a:pt x="752666" y="6042"/>
                </a:lnTo>
                <a:lnTo>
                  <a:pt x="784633" y="0"/>
                </a:lnTo>
                <a:lnTo>
                  <a:pt x="796245" y="1043"/>
                </a:lnTo>
                <a:lnTo>
                  <a:pt x="808464" y="3731"/>
                </a:lnTo>
                <a:lnTo>
                  <a:pt x="821366" y="8132"/>
                </a:lnTo>
                <a:lnTo>
                  <a:pt x="835940" y="14456"/>
                </a:lnTo>
                <a:lnTo>
                  <a:pt x="850471" y="20693"/>
                </a:lnTo>
                <a:lnTo>
                  <a:pt x="893816" y="38961"/>
                </a:lnTo>
                <a:lnTo>
                  <a:pt x="936805" y="56734"/>
                </a:lnTo>
                <a:lnTo>
                  <a:pt x="979457" y="74227"/>
                </a:lnTo>
                <a:lnTo>
                  <a:pt x="993604" y="80034"/>
                </a:lnTo>
                <a:lnTo>
                  <a:pt x="1035839" y="97491"/>
                </a:lnTo>
                <a:lnTo>
                  <a:pt x="1077786" y="115173"/>
                </a:lnTo>
                <a:lnTo>
                  <a:pt x="1116739" y="132828"/>
                </a:lnTo>
                <a:lnTo>
                  <a:pt x="1140563" y="164484"/>
                </a:lnTo>
                <a:lnTo>
                  <a:pt x="1140197" y="175040"/>
                </a:lnTo>
                <a:lnTo>
                  <a:pt x="1136847" y="186798"/>
                </a:lnTo>
                <a:lnTo>
                  <a:pt x="1130284" y="199830"/>
                </a:lnTo>
                <a:lnTo>
                  <a:pt x="1091618" y="260273"/>
                </a:lnTo>
                <a:lnTo>
                  <a:pt x="1052992" y="320687"/>
                </a:lnTo>
                <a:lnTo>
                  <a:pt x="1014404" y="381073"/>
                </a:lnTo>
                <a:lnTo>
                  <a:pt x="975853" y="441433"/>
                </a:lnTo>
                <a:lnTo>
                  <a:pt x="937335" y="501768"/>
                </a:lnTo>
                <a:lnTo>
                  <a:pt x="898848" y="562079"/>
                </a:lnTo>
                <a:lnTo>
                  <a:pt x="860390" y="622368"/>
                </a:lnTo>
                <a:lnTo>
                  <a:pt x="821958" y="682635"/>
                </a:lnTo>
                <a:lnTo>
                  <a:pt x="783550" y="742883"/>
                </a:lnTo>
                <a:lnTo>
                  <a:pt x="745163" y="803112"/>
                </a:lnTo>
                <a:lnTo>
                  <a:pt x="706795" y="863325"/>
                </a:lnTo>
                <a:lnTo>
                  <a:pt x="668444" y="923521"/>
                </a:lnTo>
                <a:lnTo>
                  <a:pt x="630106" y="983703"/>
                </a:lnTo>
                <a:lnTo>
                  <a:pt x="591780" y="1043872"/>
                </a:lnTo>
                <a:lnTo>
                  <a:pt x="553462" y="1104029"/>
                </a:lnTo>
                <a:lnTo>
                  <a:pt x="515152" y="1164176"/>
                </a:lnTo>
                <a:lnTo>
                  <a:pt x="476845" y="1224314"/>
                </a:lnTo>
                <a:lnTo>
                  <a:pt x="438540" y="1284444"/>
                </a:lnTo>
                <a:lnTo>
                  <a:pt x="400234" y="1344567"/>
                </a:lnTo>
                <a:lnTo>
                  <a:pt x="361925" y="1404685"/>
                </a:lnTo>
                <a:lnTo>
                  <a:pt x="348060" y="1421067"/>
                </a:lnTo>
                <a:lnTo>
                  <a:pt x="342685" y="1427317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695949" y="2613301"/>
            <a:ext cx="631019" cy="1541316"/>
          </a:xfrm>
          <a:custGeom>
            <a:avLst/>
            <a:gdLst/>
            <a:ahLst/>
            <a:cxnLst/>
            <a:rect l="l" t="t" r="r" b="b"/>
            <a:pathLst>
              <a:path w="631019" h="1541316">
                <a:moveTo>
                  <a:pt x="125910" y="1541316"/>
                </a:moveTo>
                <a:lnTo>
                  <a:pt x="101432" y="1505263"/>
                </a:lnTo>
                <a:lnTo>
                  <a:pt x="80239" y="1469067"/>
                </a:lnTo>
                <a:lnTo>
                  <a:pt x="62110" y="1432705"/>
                </a:lnTo>
                <a:lnTo>
                  <a:pt x="46824" y="1396152"/>
                </a:lnTo>
                <a:lnTo>
                  <a:pt x="34161" y="1359387"/>
                </a:lnTo>
                <a:lnTo>
                  <a:pt x="23900" y="1322385"/>
                </a:lnTo>
                <a:lnTo>
                  <a:pt x="15820" y="1285123"/>
                </a:lnTo>
                <a:lnTo>
                  <a:pt x="7309" y="1228691"/>
                </a:lnTo>
                <a:lnTo>
                  <a:pt x="3719" y="1190677"/>
                </a:lnTo>
                <a:lnTo>
                  <a:pt x="652" y="1128989"/>
                </a:lnTo>
                <a:lnTo>
                  <a:pt x="0" y="1086598"/>
                </a:lnTo>
                <a:lnTo>
                  <a:pt x="452" y="1044362"/>
                </a:lnTo>
                <a:lnTo>
                  <a:pt x="1954" y="1002274"/>
                </a:lnTo>
                <a:lnTo>
                  <a:pt x="4448" y="960325"/>
                </a:lnTo>
                <a:lnTo>
                  <a:pt x="7878" y="918508"/>
                </a:lnTo>
                <a:lnTo>
                  <a:pt x="12188" y="876815"/>
                </a:lnTo>
                <a:lnTo>
                  <a:pt x="17322" y="835238"/>
                </a:lnTo>
                <a:lnTo>
                  <a:pt x="23223" y="793770"/>
                </a:lnTo>
                <a:lnTo>
                  <a:pt x="29835" y="752403"/>
                </a:lnTo>
                <a:lnTo>
                  <a:pt x="37101" y="711130"/>
                </a:lnTo>
                <a:lnTo>
                  <a:pt x="44966" y="669941"/>
                </a:lnTo>
                <a:lnTo>
                  <a:pt x="53372" y="628831"/>
                </a:lnTo>
                <a:lnTo>
                  <a:pt x="62264" y="587791"/>
                </a:lnTo>
                <a:lnTo>
                  <a:pt x="71585" y="546813"/>
                </a:lnTo>
                <a:lnTo>
                  <a:pt x="81280" y="505890"/>
                </a:lnTo>
                <a:lnTo>
                  <a:pt x="91290" y="465013"/>
                </a:lnTo>
                <a:lnTo>
                  <a:pt x="101562" y="424176"/>
                </a:lnTo>
                <a:lnTo>
                  <a:pt x="112036" y="383371"/>
                </a:lnTo>
                <a:lnTo>
                  <a:pt x="122659" y="342588"/>
                </a:lnTo>
                <a:lnTo>
                  <a:pt x="141637" y="277937"/>
                </a:lnTo>
                <a:lnTo>
                  <a:pt x="162812" y="222095"/>
                </a:lnTo>
                <a:lnTo>
                  <a:pt x="186966" y="174389"/>
                </a:lnTo>
                <a:lnTo>
                  <a:pt x="214879" y="134144"/>
                </a:lnTo>
                <a:lnTo>
                  <a:pt x="247332" y="100687"/>
                </a:lnTo>
                <a:lnTo>
                  <a:pt x="285106" y="73343"/>
                </a:lnTo>
                <a:lnTo>
                  <a:pt x="328982" y="51437"/>
                </a:lnTo>
                <a:lnTo>
                  <a:pt x="379741" y="34297"/>
                </a:lnTo>
                <a:lnTo>
                  <a:pt x="438163" y="21247"/>
                </a:lnTo>
                <a:lnTo>
                  <a:pt x="505031" y="11614"/>
                </a:lnTo>
                <a:lnTo>
                  <a:pt x="551200" y="6974"/>
                </a:lnTo>
                <a:lnTo>
                  <a:pt x="588755" y="3702"/>
                </a:lnTo>
                <a:lnTo>
                  <a:pt x="602223" y="2542"/>
                </a:lnTo>
                <a:lnTo>
                  <a:pt x="616286" y="1315"/>
                </a:lnTo>
                <a:lnTo>
                  <a:pt x="631019" y="0"/>
                </a:lnTo>
                <a:lnTo>
                  <a:pt x="605875" y="77510"/>
                </a:lnTo>
                <a:lnTo>
                  <a:pt x="580744" y="154859"/>
                </a:lnTo>
                <a:lnTo>
                  <a:pt x="555623" y="232065"/>
                </a:lnTo>
                <a:lnTo>
                  <a:pt x="530507" y="309149"/>
                </a:lnTo>
                <a:lnTo>
                  <a:pt x="505392" y="386128"/>
                </a:lnTo>
                <a:lnTo>
                  <a:pt x="480273" y="463022"/>
                </a:lnTo>
                <a:lnTo>
                  <a:pt x="455147" y="539851"/>
                </a:lnTo>
                <a:lnTo>
                  <a:pt x="430009" y="616632"/>
                </a:lnTo>
                <a:lnTo>
                  <a:pt x="404856" y="693386"/>
                </a:lnTo>
                <a:lnTo>
                  <a:pt x="379682" y="770132"/>
                </a:lnTo>
                <a:lnTo>
                  <a:pt x="354484" y="846887"/>
                </a:lnTo>
                <a:lnTo>
                  <a:pt x="329257" y="923673"/>
                </a:lnTo>
                <a:lnTo>
                  <a:pt x="303998" y="1000507"/>
                </a:lnTo>
                <a:lnTo>
                  <a:pt x="278701" y="1077409"/>
                </a:lnTo>
                <a:lnTo>
                  <a:pt x="253364" y="1154398"/>
                </a:lnTo>
                <a:lnTo>
                  <a:pt x="227981" y="1231493"/>
                </a:lnTo>
                <a:lnTo>
                  <a:pt x="202548" y="1308714"/>
                </a:lnTo>
                <a:lnTo>
                  <a:pt x="177062" y="1386078"/>
                </a:lnTo>
                <a:lnTo>
                  <a:pt x="151517" y="1463606"/>
                </a:lnTo>
                <a:lnTo>
                  <a:pt x="125910" y="1541316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4555"/>
              </a:lnSpc>
              <a:tabLst>
                <a:tab pos="8394065" algn="l"/>
              </a:tabLst>
            </a:pPr>
            <a:r>
              <a:rPr lang="es-MX" sz="3800" b="1" u="sng" dirty="0" smtClean="0">
                <a:solidFill>
                  <a:srgbClr val="F8971D"/>
                </a:solidFill>
                <a:latin typeface="Verdana"/>
                <a:cs typeface="Verdana"/>
              </a:rPr>
              <a:t>¿Qué son?</a:t>
            </a:r>
            <a:r>
              <a:rPr sz="3800" b="1" u="sng" spc="0" dirty="0" smtClean="0">
                <a:solidFill>
                  <a:srgbClr val="F8971D"/>
                </a:solidFill>
                <a:latin typeface="Verdana"/>
                <a:cs typeface="Verdana"/>
              </a:rPr>
              <a:t>	</a:t>
            </a:r>
            <a:endParaRPr sz="3800" dirty="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003800" y="1295400"/>
            <a:ext cx="4800600" cy="22098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4200"/>
              </a:lnSpc>
            </a:pPr>
            <a:r>
              <a:rPr lang="es-MX" sz="2000" dirty="0" smtClean="0">
                <a:solidFill>
                  <a:srgbClr val="333333"/>
                </a:solidFill>
                <a:cs typeface="Verdana"/>
              </a:rPr>
              <a:t>Son un </a:t>
            </a:r>
            <a:r>
              <a:rPr lang="es-MX" sz="2000" dirty="0">
                <a:solidFill>
                  <a:srgbClr val="333333"/>
                </a:solidFill>
                <a:cs typeface="Verdana"/>
              </a:rPr>
              <a:t>e</a:t>
            </a:r>
            <a:r>
              <a:rPr lang="es-MX" sz="2000" dirty="0" smtClean="0">
                <a:solidFill>
                  <a:srgbClr val="333333"/>
                </a:solidFill>
                <a:cs typeface="Verdana"/>
              </a:rPr>
              <a:t>ncuentro </a:t>
            </a:r>
            <a:r>
              <a:rPr lang="es-MX" sz="2000" dirty="0">
                <a:solidFill>
                  <a:srgbClr val="333333"/>
                </a:solidFill>
                <a:cs typeface="Verdana"/>
              </a:rPr>
              <a:t>de personas para dialogar que promueve la construcción colectiva de significados, así como la  aproximación con la cultura clásica universal y el conocimiento científico acumulado por la  humanidad a lo largo de la historia.</a:t>
            </a:r>
          </a:p>
          <a:p>
            <a:pPr>
              <a:lnSpc>
                <a:spcPts val="950"/>
              </a:lnSpc>
              <a:spcBef>
                <a:spcPts val="49"/>
              </a:spcBef>
            </a:pPr>
            <a:endParaRPr lang="es-MX" sz="950" dirty="0"/>
          </a:p>
        </p:txBody>
      </p:sp>
      <p:pic>
        <p:nvPicPr>
          <p:cNvPr id="4" name="Picture 3" descr="_MG_824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1143000"/>
            <a:ext cx="4038600" cy="2691727"/>
          </a:xfrm>
          <a:prstGeom prst="rect">
            <a:avLst/>
          </a:prstGeom>
        </p:spPr>
      </p:pic>
      <p:sp>
        <p:nvSpPr>
          <p:cNvPr id="6" name="object 3"/>
          <p:cNvSpPr txBox="1"/>
          <p:nvPr/>
        </p:nvSpPr>
        <p:spPr>
          <a:xfrm>
            <a:off x="279400" y="3962400"/>
            <a:ext cx="5257800" cy="33083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ts val="950"/>
              </a:lnSpc>
              <a:spcBef>
                <a:spcPts val="49"/>
              </a:spcBef>
            </a:pPr>
            <a:endParaRPr lang="es-MX" sz="950" dirty="0" smtClean="0"/>
          </a:p>
          <a:p>
            <a:pPr marL="12700" marR="220979" algn="just">
              <a:lnSpc>
                <a:spcPct val="104200"/>
              </a:lnSpc>
            </a:pPr>
            <a:r>
              <a:rPr lang="es-MX" sz="2000" dirty="0" smtClean="0">
                <a:solidFill>
                  <a:srgbClr val="333333"/>
                </a:solidFill>
                <a:cs typeface="Verdana"/>
              </a:rPr>
              <a:t>Las prácticas de la </a:t>
            </a:r>
            <a:r>
              <a:rPr lang="es-MX" sz="2000" spc="0" dirty="0" smtClean="0">
                <a:solidFill>
                  <a:srgbClr val="333333"/>
                </a:solidFill>
                <a:cs typeface="Verdana"/>
              </a:rPr>
              <a:t>dialógica como las </a:t>
            </a:r>
            <a:r>
              <a:rPr lang="es-MX" sz="2000" spc="-225" dirty="0" smtClean="0">
                <a:solidFill>
                  <a:srgbClr val="333333"/>
                </a:solidFill>
                <a:cs typeface="Verdana"/>
              </a:rPr>
              <a:t>T</a:t>
            </a:r>
            <a:r>
              <a:rPr lang="es-MX" sz="2000" spc="0" dirty="0" smtClean="0">
                <a:solidFill>
                  <a:srgbClr val="333333"/>
                </a:solidFill>
                <a:cs typeface="Verdana"/>
              </a:rPr>
              <a:t>ertulias, aumentan el </a:t>
            </a:r>
            <a:r>
              <a:rPr lang="es-MX" sz="2000" spc="-20" dirty="0" smtClean="0">
                <a:solidFill>
                  <a:srgbClr val="333333"/>
                </a:solidFill>
                <a:cs typeface="Verdana"/>
              </a:rPr>
              <a:t>vocabulario</a:t>
            </a:r>
            <a:r>
              <a:rPr lang="es-MX" sz="2000" spc="0" dirty="0" smtClean="0">
                <a:solidFill>
                  <a:srgbClr val="333333"/>
                </a:solidFill>
                <a:cs typeface="Verdana"/>
              </a:rPr>
              <a:t>, mejoran la expresión o</a:t>
            </a:r>
            <a:r>
              <a:rPr lang="es-MX" sz="2000" spc="-45" dirty="0" smtClean="0">
                <a:solidFill>
                  <a:srgbClr val="333333"/>
                </a:solidFill>
                <a:cs typeface="Verdana"/>
              </a:rPr>
              <a:t>r</a:t>
            </a:r>
            <a:r>
              <a:rPr lang="es-MX" sz="2000" spc="0" dirty="0" smtClean="0">
                <a:solidFill>
                  <a:srgbClr val="333333"/>
                </a:solidFill>
                <a:cs typeface="Verdana"/>
              </a:rPr>
              <a:t>al </a:t>
            </a:r>
            <a:r>
              <a:rPr lang="es-MX" sz="2000" dirty="0" smtClean="0">
                <a:solidFill>
                  <a:srgbClr val="333333"/>
                </a:solidFill>
                <a:cs typeface="Verdana"/>
              </a:rPr>
              <a:t>y</a:t>
            </a:r>
            <a:r>
              <a:rPr lang="es-MX" sz="2000" spc="0" dirty="0" smtClean="0">
                <a:solidFill>
                  <a:srgbClr val="333333"/>
                </a:solidFill>
                <a:cs typeface="Verdana"/>
              </a:rPr>
              <a:t> escrita, </a:t>
            </a:r>
            <a:r>
              <a:rPr lang="es-MX" sz="2000" dirty="0" smtClean="0">
                <a:solidFill>
                  <a:srgbClr val="333333"/>
                </a:solidFill>
                <a:cs typeface="Verdana"/>
              </a:rPr>
              <a:t>amplían la comprensión</a:t>
            </a:r>
            <a:r>
              <a:rPr lang="es-MX" sz="2000" spc="5" dirty="0" smtClean="0">
                <a:solidFill>
                  <a:srgbClr val="333333"/>
                </a:solidFill>
                <a:cs typeface="Verdana"/>
              </a:rPr>
              <a:t> </a:t>
            </a:r>
            <a:r>
              <a:rPr lang="es-MX" sz="2000" dirty="0" smtClean="0">
                <a:solidFill>
                  <a:srgbClr val="333333"/>
                </a:solidFill>
                <a:cs typeface="Verdana"/>
              </a:rPr>
              <a:t>de la lectura</a:t>
            </a:r>
            <a:r>
              <a:rPr lang="es-MX" sz="2000" spc="0" dirty="0" smtClean="0">
                <a:solidFill>
                  <a:srgbClr val="333333"/>
                </a:solidFill>
                <a:cs typeface="Verdana"/>
              </a:rPr>
              <a:t>, </a:t>
            </a:r>
            <a:r>
              <a:rPr lang="es-MX" sz="2000" dirty="0" smtClean="0">
                <a:solidFill>
                  <a:srgbClr val="333333"/>
                </a:solidFill>
                <a:cs typeface="Verdana"/>
              </a:rPr>
              <a:t>el</a:t>
            </a:r>
            <a:r>
              <a:rPr lang="es-MX" sz="2000" spc="0" dirty="0" smtClean="0">
                <a:solidFill>
                  <a:srgbClr val="333333"/>
                </a:solidFill>
                <a:cs typeface="Verdana"/>
              </a:rPr>
              <a:t> pensamiento</a:t>
            </a:r>
            <a:r>
              <a:rPr lang="es-MX" sz="2000" spc="5" dirty="0" smtClean="0">
                <a:solidFill>
                  <a:srgbClr val="333333"/>
                </a:solidFill>
                <a:cs typeface="Verdana"/>
              </a:rPr>
              <a:t> </a:t>
            </a:r>
            <a:r>
              <a:rPr lang="es-MX" sz="2000" spc="0" dirty="0" smtClean="0">
                <a:solidFill>
                  <a:srgbClr val="333333"/>
                </a:solidFill>
                <a:cs typeface="Verdana"/>
              </a:rPr>
              <a:t>crítico y la </a:t>
            </a:r>
            <a:r>
              <a:rPr lang="es-MX" sz="2000" b="1" spc="0" dirty="0" smtClean="0">
                <a:solidFill>
                  <a:srgbClr val="333333"/>
                </a:solidFill>
                <a:cs typeface="Verdana"/>
              </a:rPr>
              <a:t>capacidad</a:t>
            </a:r>
            <a:r>
              <a:rPr lang="es-MX" sz="2000" b="1" spc="-5" dirty="0" smtClean="0">
                <a:solidFill>
                  <a:srgbClr val="333333"/>
                </a:solidFill>
                <a:cs typeface="Verdana"/>
              </a:rPr>
              <a:t> </a:t>
            </a:r>
            <a:r>
              <a:rPr lang="es-MX" sz="2000" b="1" spc="0" dirty="0" smtClean="0">
                <a:solidFill>
                  <a:srgbClr val="333333"/>
                </a:solidFill>
                <a:cs typeface="Verdana"/>
              </a:rPr>
              <a:t>de argumentación</a:t>
            </a:r>
            <a:r>
              <a:rPr lang="es-MX" sz="2000" b="1" spc="20" dirty="0" smtClean="0">
                <a:solidFill>
                  <a:srgbClr val="333333"/>
                </a:solidFill>
                <a:cs typeface="Verdana"/>
              </a:rPr>
              <a:t> </a:t>
            </a:r>
            <a:r>
              <a:rPr lang="es-MX" sz="2000" spc="0" dirty="0" smtClean="0">
                <a:solidFill>
                  <a:srgbClr val="333333"/>
                </a:solidFill>
                <a:cs typeface="Verdana"/>
              </a:rPr>
              <a:t>en todos los involucrados, generando importantes t</a:t>
            </a:r>
            <a:r>
              <a:rPr lang="es-MX" sz="2000" spc="-40" dirty="0" smtClean="0">
                <a:solidFill>
                  <a:srgbClr val="333333"/>
                </a:solidFill>
                <a:cs typeface="Verdana"/>
              </a:rPr>
              <a:t>r</a:t>
            </a:r>
            <a:r>
              <a:rPr lang="es-MX" sz="2000" spc="0" dirty="0" smtClean="0">
                <a:solidFill>
                  <a:srgbClr val="333333"/>
                </a:solidFill>
                <a:cs typeface="Verdana"/>
              </a:rPr>
              <a:t>ansformaciones</a:t>
            </a:r>
            <a:r>
              <a:rPr lang="es-MX" sz="2000" spc="5" dirty="0" smtClean="0">
                <a:solidFill>
                  <a:srgbClr val="333333"/>
                </a:solidFill>
                <a:cs typeface="Verdana"/>
              </a:rPr>
              <a:t> para la </a:t>
            </a:r>
            <a:r>
              <a:rPr lang="es-MX" sz="2000" b="1" spc="0" dirty="0" smtClean="0">
                <a:solidFill>
                  <a:srgbClr val="333333"/>
                </a:solidFill>
                <a:cs typeface="Verdana"/>
              </a:rPr>
              <a:t>superación de  las desigualdades</a:t>
            </a:r>
            <a:r>
              <a:rPr lang="es-MX" sz="2000" spc="0" dirty="0" smtClean="0">
                <a:solidFill>
                  <a:srgbClr val="333333"/>
                </a:solidFill>
                <a:cs typeface="Verdana"/>
              </a:rPr>
              <a:t>.</a:t>
            </a:r>
            <a:endParaRPr lang="es-MX" sz="2000" dirty="0">
              <a:cs typeface="Verdana"/>
            </a:endParaRPr>
          </a:p>
        </p:txBody>
      </p:sp>
      <p:pic>
        <p:nvPicPr>
          <p:cNvPr id="7" name="Picture 6" descr="_MG_8295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7200" y="4191724"/>
            <a:ext cx="4343400" cy="28948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021466"/>
            <a:ext cx="10159999" cy="598533"/>
          </a:xfrm>
          <a:custGeom>
            <a:avLst/>
            <a:gdLst/>
            <a:ahLst/>
            <a:cxnLst/>
            <a:rect l="l" t="t" r="r" b="b"/>
            <a:pathLst>
              <a:path w="10159999" h="598533">
                <a:moveTo>
                  <a:pt x="2199232" y="0"/>
                </a:moveTo>
                <a:lnTo>
                  <a:pt x="1806173" y="13306"/>
                </a:lnTo>
                <a:lnTo>
                  <a:pt x="1416182" y="40077"/>
                </a:lnTo>
                <a:lnTo>
                  <a:pt x="1030793" y="78883"/>
                </a:lnTo>
                <a:lnTo>
                  <a:pt x="651542" y="128294"/>
                </a:lnTo>
                <a:lnTo>
                  <a:pt x="279961" y="186878"/>
                </a:lnTo>
                <a:lnTo>
                  <a:pt x="0" y="238121"/>
                </a:lnTo>
                <a:lnTo>
                  <a:pt x="0" y="598533"/>
                </a:lnTo>
                <a:lnTo>
                  <a:pt x="10159999" y="598533"/>
                </a:lnTo>
                <a:lnTo>
                  <a:pt x="10159999" y="441408"/>
                </a:lnTo>
                <a:lnTo>
                  <a:pt x="8100241" y="441408"/>
                </a:lnTo>
                <a:lnTo>
                  <a:pt x="7878470" y="436988"/>
                </a:lnTo>
                <a:lnTo>
                  <a:pt x="7652441" y="427166"/>
                </a:lnTo>
                <a:lnTo>
                  <a:pt x="7421571" y="412529"/>
                </a:lnTo>
                <a:lnTo>
                  <a:pt x="7185278" y="393663"/>
                </a:lnTo>
                <a:lnTo>
                  <a:pt x="6694093" y="345584"/>
                </a:lnTo>
                <a:lnTo>
                  <a:pt x="5029772" y="160783"/>
                </a:lnTo>
                <a:lnTo>
                  <a:pt x="4395869" y="101287"/>
                </a:lnTo>
                <a:lnTo>
                  <a:pt x="4061459" y="74571"/>
                </a:lnTo>
                <a:lnTo>
                  <a:pt x="3714632" y="50657"/>
                </a:lnTo>
                <a:lnTo>
                  <a:pt x="3354807" y="30131"/>
                </a:lnTo>
                <a:lnTo>
                  <a:pt x="2981399" y="13580"/>
                </a:lnTo>
                <a:lnTo>
                  <a:pt x="2593826" y="1589"/>
                </a:lnTo>
                <a:lnTo>
                  <a:pt x="2199232" y="0"/>
                </a:lnTo>
              </a:path>
              <a:path w="10159999" h="598533">
                <a:moveTo>
                  <a:pt x="10159999" y="327984"/>
                </a:moveTo>
                <a:lnTo>
                  <a:pt x="9823650" y="359156"/>
                </a:lnTo>
                <a:lnTo>
                  <a:pt x="9495893" y="384751"/>
                </a:lnTo>
                <a:lnTo>
                  <a:pt x="9133028" y="407872"/>
                </a:lnTo>
                <a:lnTo>
                  <a:pt x="8739146" y="426806"/>
                </a:lnTo>
                <a:lnTo>
                  <a:pt x="8318338" y="439840"/>
                </a:lnTo>
                <a:lnTo>
                  <a:pt x="8100241" y="441408"/>
                </a:lnTo>
                <a:lnTo>
                  <a:pt x="10159999" y="441408"/>
                </a:lnTo>
                <a:lnTo>
                  <a:pt x="10159999" y="327984"/>
                </a:lnTo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4555"/>
              </a:lnSpc>
              <a:tabLst>
                <a:tab pos="8394065" algn="l"/>
              </a:tabLst>
            </a:pPr>
            <a:r>
              <a:rPr lang="es-MX" sz="3800" b="1" u="sng" dirty="0" smtClean="0">
                <a:solidFill>
                  <a:srgbClr val="F8971D"/>
                </a:solidFill>
                <a:latin typeface="Verdana"/>
                <a:cs typeface="Verdana"/>
              </a:rPr>
              <a:t>Lectura Dialógica 	</a:t>
            </a:r>
            <a:endParaRPr lang="es-MX" sz="3800" dirty="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76300" y="1752600"/>
            <a:ext cx="8134350" cy="31813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algn="just">
              <a:lnSpc>
                <a:spcPct val="104200"/>
              </a:lnSpc>
            </a:pPr>
            <a:r>
              <a:rPr lang="es-MX" sz="2000" dirty="0" smtClean="0">
                <a:solidFill>
                  <a:srgbClr val="333333"/>
                </a:solidFill>
                <a:latin typeface="Verdana"/>
                <a:cs typeface="Verdana"/>
              </a:rPr>
              <a:t>La lectu</a:t>
            </a:r>
            <a:r>
              <a:rPr lang="es-MX" sz="2000" spc="-40" dirty="0" smtClean="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lang="es-MX" sz="2000" spc="0" dirty="0" smtClean="0">
                <a:solidFill>
                  <a:srgbClr val="333333"/>
                </a:solidFill>
                <a:latin typeface="Verdana"/>
                <a:cs typeface="Verdana"/>
              </a:rPr>
              <a:t>a dialógica es una n</a:t>
            </a:r>
            <a:r>
              <a:rPr lang="es-MX" sz="2000" spc="-25" dirty="0" smtClean="0">
                <a:solidFill>
                  <a:srgbClr val="333333"/>
                </a:solidFill>
                <a:latin typeface="Verdana"/>
                <a:cs typeface="Verdana"/>
              </a:rPr>
              <a:t>ue</a:t>
            </a:r>
            <a:r>
              <a:rPr lang="es-MX" sz="2000" spc="-40" dirty="0" smtClean="0">
                <a:solidFill>
                  <a:srgbClr val="333333"/>
                </a:solidFill>
                <a:latin typeface="Verdana"/>
                <a:cs typeface="Verdana"/>
              </a:rPr>
              <a:t>v</a:t>
            </a:r>
            <a:r>
              <a:rPr lang="es-MX" sz="2000" spc="0" dirty="0" smtClean="0">
                <a:solidFill>
                  <a:srgbClr val="333333"/>
                </a:solidFill>
                <a:latin typeface="Verdana"/>
                <a:cs typeface="Verdana"/>
              </a:rPr>
              <a:t>a forma</a:t>
            </a:r>
            <a:r>
              <a:rPr lang="es-MX" sz="2000" spc="5" dirty="0" smtClean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lang="es-MX" sz="2000" spc="0" dirty="0" smtClean="0">
                <a:solidFill>
                  <a:srgbClr val="333333"/>
                </a:solidFill>
                <a:latin typeface="Verdana"/>
                <a:cs typeface="Verdana"/>
              </a:rPr>
              <a:t>de entender la lectu</a:t>
            </a:r>
            <a:r>
              <a:rPr lang="es-MX" sz="2000" spc="-40" dirty="0" smtClean="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lang="es-MX" sz="2000" spc="0" dirty="0" smtClean="0">
                <a:solidFill>
                  <a:srgbClr val="333333"/>
                </a:solidFill>
                <a:latin typeface="Verdana"/>
                <a:cs typeface="Verdana"/>
              </a:rPr>
              <a:t>a, en la cual,</a:t>
            </a:r>
            <a:r>
              <a:rPr lang="es-MX" sz="2000" spc="-5" dirty="0" smtClean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lang="es-MX" sz="2000" b="1" dirty="0">
                <a:solidFill>
                  <a:srgbClr val="333333"/>
                </a:solidFill>
                <a:latin typeface="Verdana"/>
                <a:cs typeface="Verdana"/>
              </a:rPr>
              <a:t>l</a:t>
            </a:r>
            <a:r>
              <a:rPr lang="es-MX" sz="2000" b="1" spc="0" dirty="0" smtClean="0">
                <a:solidFill>
                  <a:srgbClr val="333333"/>
                </a:solidFill>
                <a:latin typeface="Verdana"/>
                <a:cs typeface="Verdana"/>
              </a:rPr>
              <a:t>os textos son interpretados entre todo</a:t>
            </a:r>
            <a:r>
              <a:rPr lang="es-MX" sz="2000" b="1" spc="-10" dirty="0" smtClean="0">
                <a:solidFill>
                  <a:srgbClr val="333333"/>
                </a:solidFill>
                <a:latin typeface="Verdana"/>
                <a:cs typeface="Verdana"/>
              </a:rPr>
              <a:t>s</a:t>
            </a:r>
            <a:r>
              <a:rPr lang="es-MX" sz="2000" spc="0" dirty="0" smtClean="0">
                <a:solidFill>
                  <a:srgbClr val="333333"/>
                </a:solidFill>
                <a:latin typeface="Verdana"/>
                <a:cs typeface="Verdana"/>
              </a:rPr>
              <a:t>, sean lectores habituales o n</a:t>
            </a:r>
            <a:r>
              <a:rPr lang="es-MX" sz="2000" spc="-30" dirty="0" smtClean="0">
                <a:solidFill>
                  <a:srgbClr val="333333"/>
                </a:solidFill>
                <a:latin typeface="Verdana"/>
                <a:cs typeface="Verdana"/>
              </a:rPr>
              <a:t>o</a:t>
            </a:r>
            <a:r>
              <a:rPr lang="es-MX" sz="2000" spc="0" dirty="0" smtClean="0">
                <a:solidFill>
                  <a:srgbClr val="333333"/>
                </a:solidFill>
                <a:latin typeface="Verdana"/>
                <a:cs typeface="Verdana"/>
              </a:rPr>
              <a:t>.</a:t>
            </a:r>
          </a:p>
          <a:p>
            <a:pPr marL="12700" marR="12700" algn="just">
              <a:lnSpc>
                <a:spcPct val="104200"/>
              </a:lnSpc>
            </a:pPr>
            <a:r>
              <a:rPr lang="es-MX" sz="2000" spc="0" dirty="0" smtClean="0">
                <a:solidFill>
                  <a:srgbClr val="333333"/>
                </a:solidFill>
                <a:latin typeface="Verdana"/>
                <a:cs typeface="Verdana"/>
              </a:rPr>
              <a:t> </a:t>
            </a:r>
          </a:p>
          <a:p>
            <a:pPr marL="12700" marR="12700" algn="just">
              <a:lnSpc>
                <a:spcPct val="104200"/>
              </a:lnSpc>
            </a:pPr>
            <a:r>
              <a:rPr lang="es-MX" sz="2000" spc="0" dirty="0" smtClean="0">
                <a:solidFill>
                  <a:srgbClr val="333333"/>
                </a:solidFill>
                <a:latin typeface="Verdana"/>
                <a:cs typeface="Verdana"/>
              </a:rPr>
              <a:t>Las prime</a:t>
            </a:r>
            <a:r>
              <a:rPr lang="es-MX" sz="2000" spc="-40" dirty="0" smtClean="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lang="es-MX" sz="2000" spc="0" dirty="0" smtClean="0">
                <a:solidFill>
                  <a:srgbClr val="333333"/>
                </a:solidFill>
                <a:latin typeface="Verdana"/>
                <a:cs typeface="Verdana"/>
              </a:rPr>
              <a:t>as experiencias, emociones o sentidos gene</a:t>
            </a:r>
            <a:r>
              <a:rPr lang="es-MX" sz="2000" spc="-45" dirty="0" smtClean="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lang="es-MX" sz="2000" spc="0" dirty="0" smtClean="0">
                <a:solidFill>
                  <a:srgbClr val="333333"/>
                </a:solidFill>
                <a:latin typeface="Verdana"/>
                <a:cs typeface="Verdana"/>
              </a:rPr>
              <a:t>ados a partir de la lectu</a:t>
            </a:r>
            <a:r>
              <a:rPr lang="es-MX" sz="2000" spc="-45" dirty="0" smtClean="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lang="es-MX" sz="2000" spc="0" dirty="0" smtClean="0">
                <a:solidFill>
                  <a:srgbClr val="333333"/>
                </a:solidFill>
                <a:latin typeface="Verdana"/>
                <a:cs typeface="Verdana"/>
              </a:rPr>
              <a:t>a pasan a </a:t>
            </a:r>
            <a:r>
              <a:rPr lang="es-MX" sz="2000" dirty="0" smtClean="0">
                <a:solidFill>
                  <a:srgbClr val="333333"/>
                </a:solidFill>
                <a:latin typeface="Verdana"/>
                <a:cs typeface="Verdana"/>
              </a:rPr>
              <a:t>ser objeto de</a:t>
            </a:r>
            <a:r>
              <a:rPr lang="es-MX" sz="2000" spc="-5" dirty="0" smtClean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lang="es-MX" sz="2000" b="1" spc="0" dirty="0" smtClean="0">
                <a:solidFill>
                  <a:srgbClr val="333333"/>
                </a:solidFill>
                <a:latin typeface="Verdana"/>
                <a:cs typeface="Verdana"/>
              </a:rPr>
              <a:t>diálogo y </a:t>
            </a:r>
            <a:r>
              <a:rPr lang="es-MX" sz="2000" b="1" spc="-15" dirty="0" smtClean="0">
                <a:solidFill>
                  <a:srgbClr val="333333"/>
                </a:solidFill>
                <a:latin typeface="Verdana"/>
                <a:cs typeface="Verdana"/>
              </a:rPr>
              <a:t>reflexión conjunt</a:t>
            </a:r>
            <a:r>
              <a:rPr lang="es-MX" sz="2000" b="1" spc="-5" dirty="0" smtClean="0">
                <a:solidFill>
                  <a:srgbClr val="333333"/>
                </a:solidFill>
                <a:latin typeface="Verdana"/>
                <a:cs typeface="Verdana"/>
              </a:rPr>
              <a:t>a</a:t>
            </a:r>
            <a:r>
              <a:rPr lang="es-MX" sz="2000" spc="0" dirty="0" smtClean="0">
                <a:solidFill>
                  <a:srgbClr val="333333"/>
                </a:solidFill>
                <a:latin typeface="Verdana"/>
                <a:cs typeface="Verdana"/>
              </a:rPr>
              <a:t>, con foco no sólo en el significado del text</a:t>
            </a:r>
            <a:r>
              <a:rPr lang="es-MX" sz="2000" spc="-25" dirty="0" smtClean="0">
                <a:solidFill>
                  <a:srgbClr val="333333"/>
                </a:solidFill>
                <a:latin typeface="Verdana"/>
                <a:cs typeface="Verdana"/>
              </a:rPr>
              <a:t>o</a:t>
            </a:r>
            <a:r>
              <a:rPr lang="es-MX" sz="2000" spc="0" dirty="0" smtClean="0">
                <a:solidFill>
                  <a:srgbClr val="333333"/>
                </a:solidFill>
                <a:latin typeface="Verdana"/>
                <a:cs typeface="Verdana"/>
              </a:rPr>
              <a:t>. </a:t>
            </a:r>
          </a:p>
          <a:p>
            <a:pPr marL="12700" marR="12700" algn="just">
              <a:lnSpc>
                <a:spcPct val="104200"/>
              </a:lnSpc>
            </a:pPr>
            <a:endParaRPr lang="es-MX" sz="2000" spc="0" dirty="0" smtClean="0">
              <a:solidFill>
                <a:srgbClr val="333333"/>
              </a:solidFill>
              <a:latin typeface="Verdana"/>
              <a:cs typeface="Verdana"/>
            </a:endParaRPr>
          </a:p>
          <a:p>
            <a:pPr marL="12700" marR="12700" algn="just">
              <a:lnSpc>
                <a:spcPct val="104200"/>
              </a:lnSpc>
            </a:pPr>
            <a:r>
              <a:rPr lang="es-MX" sz="2000" spc="0" dirty="0" smtClean="0">
                <a:solidFill>
                  <a:srgbClr val="333333"/>
                </a:solidFill>
                <a:latin typeface="Verdana"/>
                <a:cs typeface="Verdana"/>
              </a:rPr>
              <a:t>La experiencia individual de leer, pasa a ser una</a:t>
            </a:r>
            <a:r>
              <a:rPr lang="es-MX" sz="2000" spc="-5" dirty="0" smtClean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lang="es-MX" sz="2000" b="1" spc="0" dirty="0" smtClean="0">
                <a:solidFill>
                  <a:srgbClr val="333333"/>
                </a:solidFill>
                <a:latin typeface="Verdana"/>
                <a:cs typeface="Verdana"/>
              </a:rPr>
              <a:t>experiencia intersubjetiva</a:t>
            </a:r>
            <a:r>
              <a:rPr lang="es-MX" sz="2000" spc="0" dirty="0" smtClean="0">
                <a:solidFill>
                  <a:srgbClr val="333333"/>
                </a:solidFill>
                <a:latin typeface="Verdana"/>
                <a:cs typeface="Verdana"/>
              </a:rPr>
              <a:t> y la incorpo</a:t>
            </a:r>
            <a:r>
              <a:rPr lang="es-MX" sz="2000" spc="-40" dirty="0" smtClean="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lang="es-MX" sz="2000" spc="0" dirty="0" smtClean="0">
                <a:solidFill>
                  <a:srgbClr val="333333"/>
                </a:solidFill>
                <a:latin typeface="Verdana"/>
                <a:cs typeface="Verdana"/>
              </a:rPr>
              <a:t>ación de las diferentes </a:t>
            </a:r>
            <a:r>
              <a:rPr lang="es-MX" sz="2000" spc="-25" dirty="0" smtClean="0">
                <a:solidFill>
                  <a:srgbClr val="333333"/>
                </a:solidFill>
                <a:latin typeface="Verdana"/>
                <a:cs typeface="Verdana"/>
              </a:rPr>
              <a:t>opiniones, </a:t>
            </a:r>
            <a:r>
              <a:rPr lang="es-MX" sz="2000" spc="0" dirty="0" smtClean="0">
                <a:solidFill>
                  <a:srgbClr val="333333"/>
                </a:solidFill>
                <a:latin typeface="Verdana"/>
                <a:cs typeface="Verdana"/>
              </a:rPr>
              <a:t>experiencias </a:t>
            </a:r>
            <a:r>
              <a:rPr lang="es-MX" sz="2000" dirty="0">
                <a:solidFill>
                  <a:srgbClr val="333333"/>
                </a:solidFill>
                <a:latin typeface="Verdana"/>
                <a:cs typeface="Verdana"/>
              </a:rPr>
              <a:t>y</a:t>
            </a:r>
            <a:r>
              <a:rPr lang="es-MX" sz="2000" spc="0" dirty="0" smtClean="0">
                <a:solidFill>
                  <a:srgbClr val="333333"/>
                </a:solidFill>
                <a:latin typeface="Verdana"/>
                <a:cs typeface="Verdana"/>
              </a:rPr>
              <a:t> cultu</a:t>
            </a:r>
            <a:r>
              <a:rPr lang="es-MX" sz="2000" spc="-45" dirty="0" smtClean="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lang="es-MX" sz="2000" spc="0" dirty="0" smtClean="0">
                <a:solidFill>
                  <a:srgbClr val="333333"/>
                </a:solidFill>
                <a:latin typeface="Verdana"/>
                <a:cs typeface="Verdana"/>
              </a:rPr>
              <a:t>as, gene</a:t>
            </a:r>
            <a:r>
              <a:rPr lang="es-MX" sz="2000" spc="-40" dirty="0" smtClean="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lang="es-MX" sz="2000" spc="0" dirty="0" smtClean="0">
                <a:solidFill>
                  <a:srgbClr val="333333"/>
                </a:solidFill>
                <a:latin typeface="Verdana"/>
                <a:cs typeface="Verdana"/>
              </a:rPr>
              <a:t>a una comprensión</a:t>
            </a:r>
            <a:r>
              <a:rPr lang="es-MX" sz="2000" spc="5" dirty="0" smtClean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lang="es-MX" sz="2000" spc="0" dirty="0" smtClean="0">
                <a:solidFill>
                  <a:srgbClr val="333333"/>
                </a:solidFill>
                <a:latin typeface="Verdana"/>
                <a:cs typeface="Verdana"/>
              </a:rPr>
              <a:t>que sobrepasa aquella a la que se puede llegar individualmente.</a:t>
            </a:r>
            <a:endParaRPr lang="es-MX" sz="2000" dirty="0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021466"/>
            <a:ext cx="10159999" cy="598533"/>
          </a:xfrm>
          <a:custGeom>
            <a:avLst/>
            <a:gdLst/>
            <a:ahLst/>
            <a:cxnLst/>
            <a:rect l="l" t="t" r="r" b="b"/>
            <a:pathLst>
              <a:path w="10159999" h="598533">
                <a:moveTo>
                  <a:pt x="2199232" y="0"/>
                </a:moveTo>
                <a:lnTo>
                  <a:pt x="1806173" y="13306"/>
                </a:lnTo>
                <a:lnTo>
                  <a:pt x="1416182" y="40077"/>
                </a:lnTo>
                <a:lnTo>
                  <a:pt x="1030793" y="78883"/>
                </a:lnTo>
                <a:lnTo>
                  <a:pt x="651542" y="128294"/>
                </a:lnTo>
                <a:lnTo>
                  <a:pt x="279961" y="186878"/>
                </a:lnTo>
                <a:lnTo>
                  <a:pt x="0" y="238121"/>
                </a:lnTo>
                <a:lnTo>
                  <a:pt x="0" y="598533"/>
                </a:lnTo>
                <a:lnTo>
                  <a:pt x="10159999" y="598533"/>
                </a:lnTo>
                <a:lnTo>
                  <a:pt x="10159999" y="441408"/>
                </a:lnTo>
                <a:lnTo>
                  <a:pt x="8100241" y="441408"/>
                </a:lnTo>
                <a:lnTo>
                  <a:pt x="7878470" y="436988"/>
                </a:lnTo>
                <a:lnTo>
                  <a:pt x="7652441" y="427166"/>
                </a:lnTo>
                <a:lnTo>
                  <a:pt x="7421571" y="412529"/>
                </a:lnTo>
                <a:lnTo>
                  <a:pt x="7185278" y="393663"/>
                </a:lnTo>
                <a:lnTo>
                  <a:pt x="6694093" y="345584"/>
                </a:lnTo>
                <a:lnTo>
                  <a:pt x="5029772" y="160783"/>
                </a:lnTo>
                <a:lnTo>
                  <a:pt x="4395869" y="101287"/>
                </a:lnTo>
                <a:lnTo>
                  <a:pt x="4061459" y="74571"/>
                </a:lnTo>
                <a:lnTo>
                  <a:pt x="3714632" y="50657"/>
                </a:lnTo>
                <a:lnTo>
                  <a:pt x="3354807" y="30131"/>
                </a:lnTo>
                <a:lnTo>
                  <a:pt x="2981399" y="13580"/>
                </a:lnTo>
                <a:lnTo>
                  <a:pt x="2593826" y="1589"/>
                </a:lnTo>
                <a:lnTo>
                  <a:pt x="2199232" y="0"/>
                </a:lnTo>
              </a:path>
              <a:path w="10159999" h="598533">
                <a:moveTo>
                  <a:pt x="10159999" y="327984"/>
                </a:moveTo>
                <a:lnTo>
                  <a:pt x="9823650" y="359156"/>
                </a:lnTo>
                <a:lnTo>
                  <a:pt x="9495893" y="384751"/>
                </a:lnTo>
                <a:lnTo>
                  <a:pt x="9133028" y="407872"/>
                </a:lnTo>
                <a:lnTo>
                  <a:pt x="8739146" y="426806"/>
                </a:lnTo>
                <a:lnTo>
                  <a:pt x="8318338" y="439840"/>
                </a:lnTo>
                <a:lnTo>
                  <a:pt x="8100241" y="441408"/>
                </a:lnTo>
                <a:lnTo>
                  <a:pt x="10159999" y="441408"/>
                </a:lnTo>
                <a:lnTo>
                  <a:pt x="10159999" y="327984"/>
                </a:lnTo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 lang="es-MX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4555"/>
              </a:lnSpc>
              <a:tabLst>
                <a:tab pos="8394065" algn="l"/>
              </a:tabLst>
            </a:pPr>
            <a:r>
              <a:rPr lang="es-MX" sz="3800" b="1" u="sng" dirty="0" smtClean="0">
                <a:solidFill>
                  <a:srgbClr val="F8971D"/>
                </a:solidFill>
                <a:latin typeface="Verdana"/>
                <a:cs typeface="Verdana"/>
              </a:rPr>
              <a:t>Lectura Dialógica – Freire 	</a:t>
            </a:r>
            <a:endParaRPr lang="es-MX" sz="3800" dirty="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36600" y="3051619"/>
            <a:ext cx="4648200" cy="19113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algn="just">
              <a:lnSpc>
                <a:spcPct val="104200"/>
              </a:lnSpc>
            </a:pPr>
            <a:r>
              <a:rPr lang="es-MX" sz="2000" spc="-50" dirty="0" smtClean="0">
                <a:solidFill>
                  <a:srgbClr val="333333"/>
                </a:solidFill>
                <a:latin typeface="Verdana"/>
                <a:cs typeface="Verdana"/>
              </a:rPr>
              <a:t>P</a:t>
            </a:r>
            <a:r>
              <a:rPr lang="es-MX" sz="2000" spc="0" dirty="0" smtClean="0">
                <a:solidFill>
                  <a:srgbClr val="333333"/>
                </a:solidFill>
                <a:latin typeface="Verdana"/>
                <a:cs typeface="Verdana"/>
              </a:rPr>
              <a:t>a</a:t>
            </a:r>
            <a:r>
              <a:rPr lang="es-MX" sz="2000" spc="-35" dirty="0" smtClean="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lang="es-MX" sz="2000" spc="0" dirty="0" smtClean="0">
                <a:solidFill>
                  <a:srgbClr val="333333"/>
                </a:solidFill>
                <a:latin typeface="Verdana"/>
                <a:cs typeface="Verdana"/>
              </a:rPr>
              <a:t>a </a:t>
            </a:r>
            <a:r>
              <a:rPr lang="es-MX" sz="2000" spc="-55" dirty="0" smtClean="0">
                <a:solidFill>
                  <a:srgbClr val="333333"/>
                </a:solidFill>
                <a:latin typeface="Verdana"/>
                <a:cs typeface="Verdana"/>
              </a:rPr>
              <a:t>P</a:t>
            </a:r>
            <a:r>
              <a:rPr lang="es-MX" sz="2000" spc="0" dirty="0" smtClean="0">
                <a:solidFill>
                  <a:srgbClr val="333333"/>
                </a:solidFill>
                <a:latin typeface="Verdana"/>
                <a:cs typeface="Verdana"/>
              </a:rPr>
              <a:t>aulo Freire, el aprendizaje de la lectura no se reduce a un acto mecánico y descontextualizado,</a:t>
            </a:r>
            <a:r>
              <a:rPr lang="es-MX" sz="2000" dirty="0" smtClean="0">
                <a:solidFill>
                  <a:srgbClr val="333333"/>
                </a:solidFill>
                <a:latin typeface="Verdana"/>
                <a:cs typeface="Verdana"/>
              </a:rPr>
              <a:t> debe ser un diálogo abierto sobre el mundo y con el mundo.</a:t>
            </a:r>
            <a:endParaRPr lang="es-MX" sz="2000" dirty="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981700" y="6107750"/>
            <a:ext cx="2206625" cy="4248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es-MX" sz="1400" smtClean="0">
                <a:solidFill>
                  <a:srgbClr val="333333"/>
                </a:solidFill>
                <a:latin typeface="Verdana"/>
                <a:cs typeface="Verdana"/>
              </a:rPr>
              <a:t>(Freire, 1984) y</a:t>
            </a:r>
            <a:endParaRPr lang="es-MX" sz="1400" smtClean="0">
              <a:latin typeface="Verdana"/>
              <a:cs typeface="Verdana"/>
            </a:endParaRPr>
          </a:p>
          <a:p>
            <a:pPr marL="12700">
              <a:lnSpc>
                <a:spcPts val="1600"/>
              </a:lnSpc>
            </a:pPr>
            <a:r>
              <a:rPr lang="es-MX" sz="1400" smtClean="0">
                <a:solidFill>
                  <a:srgbClr val="333333"/>
                </a:solidFill>
                <a:latin typeface="Verdana"/>
                <a:cs typeface="Verdana"/>
              </a:rPr>
              <a:t>(Freire &amp; Maced</a:t>
            </a:r>
            <a:r>
              <a:rPr lang="es-MX" sz="1400" spc="-25" smtClean="0">
                <a:solidFill>
                  <a:srgbClr val="333333"/>
                </a:solidFill>
                <a:latin typeface="Verdana"/>
                <a:cs typeface="Verdana"/>
              </a:rPr>
              <a:t>o</a:t>
            </a:r>
            <a:r>
              <a:rPr lang="es-MX" sz="1400" spc="0" smtClean="0">
                <a:solidFill>
                  <a:srgbClr val="333333"/>
                </a:solidFill>
                <a:latin typeface="Verdana"/>
                <a:cs typeface="Verdana"/>
              </a:rPr>
              <a:t>, 1989)</a:t>
            </a:r>
            <a:endParaRPr lang="es-MX" sz="1400">
              <a:latin typeface="Verdana"/>
              <a:cs typeface="Verdan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994400" y="1828800"/>
            <a:ext cx="2864421" cy="40978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lang="es-MX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6300" y="2137219"/>
            <a:ext cx="4198620" cy="12763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4200"/>
              </a:lnSpc>
            </a:pPr>
            <a:r>
              <a:rPr lang="es-MX" sz="2000" dirty="0" smtClean="0">
                <a:solidFill>
                  <a:srgbClr val="333333"/>
                </a:solidFill>
                <a:latin typeface="Verdana"/>
                <a:cs typeface="Verdana"/>
              </a:rPr>
              <a:t>El  significado se crea a partir de las interacciones</a:t>
            </a:r>
            <a:r>
              <a:rPr lang="es-MX" sz="2000" spc="0" dirty="0" smtClean="0">
                <a:solidFill>
                  <a:srgbClr val="333333"/>
                </a:solidFill>
                <a:latin typeface="Verdana"/>
                <a:cs typeface="Verdana"/>
              </a:rPr>
              <a:t> de diferentes personas sobre un texto:</a:t>
            </a:r>
            <a:r>
              <a:rPr lang="es-MX" sz="2000" spc="-5" dirty="0" smtClean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lang="es-MX" sz="2000" b="1" spc="0" dirty="0" smtClean="0">
                <a:solidFill>
                  <a:srgbClr val="333333"/>
                </a:solidFill>
                <a:latin typeface="Verdana"/>
                <a:cs typeface="Verdana"/>
              </a:rPr>
              <a:t>Modelo dialógico de lectura</a:t>
            </a:r>
            <a:endParaRPr lang="es-MX" sz="2000" dirty="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727700" y="6156434"/>
            <a:ext cx="3085465" cy="4095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ts val="1600"/>
              </a:lnSpc>
            </a:pPr>
            <a:r>
              <a:rPr lang="es-MX" sz="1400" dirty="0" smtClean="0">
                <a:solidFill>
                  <a:srgbClr val="333333"/>
                </a:solidFill>
                <a:latin typeface="Verdana"/>
                <a:cs typeface="Verdana"/>
              </a:rPr>
              <a:t>Proceso de interpretación colectiva</a:t>
            </a:r>
            <a:r>
              <a:rPr lang="es-MX" sz="1400" spc="0" dirty="0" smtClean="0">
                <a:solidFill>
                  <a:srgbClr val="333333"/>
                </a:solidFill>
                <a:latin typeface="Verdana"/>
                <a:cs typeface="Verdana"/>
              </a:rPr>
              <a:t> (</a:t>
            </a:r>
            <a:r>
              <a:rPr lang="es-MX" sz="1400" spc="0" dirty="0" err="1" smtClean="0">
                <a:solidFill>
                  <a:srgbClr val="333333"/>
                </a:solidFill>
                <a:latin typeface="Verdana"/>
                <a:cs typeface="Verdana"/>
              </a:rPr>
              <a:t>Bakhtin</a:t>
            </a:r>
            <a:r>
              <a:rPr lang="es-MX" sz="1400" spc="0" dirty="0" smtClean="0">
                <a:solidFill>
                  <a:srgbClr val="333333"/>
                </a:solidFill>
                <a:latin typeface="Verdana"/>
                <a:cs typeface="Verdana"/>
              </a:rPr>
              <a:t>: imaginación dialógica)</a:t>
            </a:r>
            <a:endParaRPr lang="es-MX" sz="1400" dirty="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740400" y="1752612"/>
            <a:ext cx="3129564" cy="42970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lang="es-MX"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4555"/>
              </a:lnSpc>
              <a:tabLst>
                <a:tab pos="8394065" algn="l"/>
              </a:tabLst>
            </a:pPr>
            <a:r>
              <a:rPr lang="es-MX" sz="3800" b="1" u="sng" dirty="0" smtClean="0">
                <a:solidFill>
                  <a:srgbClr val="F8971D"/>
                </a:solidFill>
                <a:latin typeface="Verdana"/>
                <a:cs typeface="Verdana"/>
              </a:rPr>
              <a:t>Lectura Dialógica - </a:t>
            </a:r>
            <a:r>
              <a:rPr lang="es-MX" sz="3800" b="1" u="sng" dirty="0" err="1" smtClean="0">
                <a:solidFill>
                  <a:srgbClr val="F8971D"/>
                </a:solidFill>
                <a:latin typeface="Verdana"/>
                <a:cs typeface="Verdana"/>
              </a:rPr>
              <a:t>Bakhtin</a:t>
            </a:r>
            <a:r>
              <a:rPr lang="es-MX" sz="3800" b="1" u="sng" dirty="0" smtClean="0">
                <a:solidFill>
                  <a:srgbClr val="F8971D"/>
                </a:solidFill>
                <a:latin typeface="Verdana"/>
                <a:cs typeface="Verdana"/>
              </a:rPr>
              <a:t> 	</a:t>
            </a:r>
            <a:endParaRPr lang="es-MX" sz="3800" dirty="0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42915" y="1803398"/>
            <a:ext cx="3289275" cy="1066702"/>
          </a:xfrm>
          <a:custGeom>
            <a:avLst/>
            <a:gdLst/>
            <a:ahLst/>
            <a:cxnLst/>
            <a:rect l="l" t="t" r="r" b="b"/>
            <a:pathLst>
              <a:path w="3289275" h="1066702">
                <a:moveTo>
                  <a:pt x="877140" y="2074"/>
                </a:moveTo>
                <a:lnTo>
                  <a:pt x="11322" y="2730"/>
                </a:lnTo>
                <a:lnTo>
                  <a:pt x="7935" y="54782"/>
                </a:lnTo>
                <a:lnTo>
                  <a:pt x="6401" y="103329"/>
                </a:lnTo>
                <a:lnTo>
                  <a:pt x="6406" y="121616"/>
                </a:lnTo>
                <a:lnTo>
                  <a:pt x="9274" y="164504"/>
                </a:lnTo>
                <a:lnTo>
                  <a:pt x="13042" y="180455"/>
                </a:lnTo>
                <a:lnTo>
                  <a:pt x="14488" y="186331"/>
                </a:lnTo>
                <a:lnTo>
                  <a:pt x="18720" y="239671"/>
                </a:lnTo>
                <a:lnTo>
                  <a:pt x="18907" y="259747"/>
                </a:lnTo>
                <a:lnTo>
                  <a:pt x="18854" y="284496"/>
                </a:lnTo>
                <a:lnTo>
                  <a:pt x="17995" y="350657"/>
                </a:lnTo>
                <a:lnTo>
                  <a:pt x="17171" y="393386"/>
                </a:lnTo>
                <a:lnTo>
                  <a:pt x="16074" y="443428"/>
                </a:lnTo>
                <a:lnTo>
                  <a:pt x="14694" y="501441"/>
                </a:lnTo>
                <a:lnTo>
                  <a:pt x="13022" y="568085"/>
                </a:lnTo>
                <a:lnTo>
                  <a:pt x="10957" y="647564"/>
                </a:lnTo>
                <a:lnTo>
                  <a:pt x="8772" y="729902"/>
                </a:lnTo>
                <a:lnTo>
                  <a:pt x="6176" y="826395"/>
                </a:lnTo>
                <a:lnTo>
                  <a:pt x="0" y="1053846"/>
                </a:lnTo>
                <a:lnTo>
                  <a:pt x="1881681" y="1066702"/>
                </a:lnTo>
                <a:lnTo>
                  <a:pt x="3264166" y="1063472"/>
                </a:lnTo>
                <a:lnTo>
                  <a:pt x="3276837" y="644019"/>
                </a:lnTo>
                <a:lnTo>
                  <a:pt x="3280452" y="521544"/>
                </a:lnTo>
                <a:lnTo>
                  <a:pt x="3283870" y="403403"/>
                </a:lnTo>
                <a:lnTo>
                  <a:pt x="3285372" y="350255"/>
                </a:lnTo>
                <a:lnTo>
                  <a:pt x="3286685" y="302638"/>
                </a:lnTo>
                <a:lnTo>
                  <a:pt x="3287821" y="259747"/>
                </a:lnTo>
                <a:lnTo>
                  <a:pt x="3289116" y="204842"/>
                </a:lnTo>
                <a:lnTo>
                  <a:pt x="3289275" y="192926"/>
                </a:lnTo>
                <a:lnTo>
                  <a:pt x="3289156" y="174637"/>
                </a:lnTo>
                <a:lnTo>
                  <a:pt x="3285077" y="127791"/>
                </a:lnTo>
                <a:lnTo>
                  <a:pt x="3278910" y="87837"/>
                </a:lnTo>
                <a:lnTo>
                  <a:pt x="3272638" y="50110"/>
                </a:lnTo>
                <a:lnTo>
                  <a:pt x="3265102" y="5535"/>
                </a:lnTo>
                <a:lnTo>
                  <a:pt x="2006049" y="5535"/>
                </a:lnTo>
                <a:lnTo>
                  <a:pt x="877140" y="2074"/>
                </a:lnTo>
                <a:close/>
              </a:path>
              <a:path w="3289275" h="1066702">
                <a:moveTo>
                  <a:pt x="3264166" y="0"/>
                </a:moveTo>
                <a:lnTo>
                  <a:pt x="2006049" y="5535"/>
                </a:lnTo>
                <a:lnTo>
                  <a:pt x="3265102" y="5535"/>
                </a:lnTo>
                <a:lnTo>
                  <a:pt x="3264166" y="0"/>
                </a:lnTo>
                <a:close/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pPr algn="ctr"/>
            <a:endParaRPr lang="es-MX"/>
          </a:p>
        </p:txBody>
      </p:sp>
      <p:sp>
        <p:nvSpPr>
          <p:cNvPr id="3" name="object 3"/>
          <p:cNvSpPr/>
          <p:nvPr/>
        </p:nvSpPr>
        <p:spPr>
          <a:xfrm>
            <a:off x="6057897" y="3233769"/>
            <a:ext cx="3289241" cy="1407183"/>
          </a:xfrm>
          <a:custGeom>
            <a:avLst/>
            <a:gdLst/>
            <a:ahLst/>
            <a:cxnLst/>
            <a:rect l="l" t="t" r="r" b="b"/>
            <a:pathLst>
              <a:path w="3289241" h="1407183">
                <a:moveTo>
                  <a:pt x="11416" y="2114"/>
                </a:moveTo>
                <a:lnTo>
                  <a:pt x="8853" y="50128"/>
                </a:lnTo>
                <a:lnTo>
                  <a:pt x="7120" y="96950"/>
                </a:lnTo>
                <a:lnTo>
                  <a:pt x="6449" y="130302"/>
                </a:lnTo>
                <a:lnTo>
                  <a:pt x="6557" y="168961"/>
                </a:lnTo>
                <a:lnTo>
                  <a:pt x="8418" y="208711"/>
                </a:lnTo>
                <a:lnTo>
                  <a:pt x="13042" y="238038"/>
                </a:lnTo>
                <a:lnTo>
                  <a:pt x="14488" y="245789"/>
                </a:lnTo>
                <a:lnTo>
                  <a:pt x="18301" y="294962"/>
                </a:lnTo>
                <a:lnTo>
                  <a:pt x="18907" y="342627"/>
                </a:lnTo>
                <a:lnTo>
                  <a:pt x="18854" y="375274"/>
                </a:lnTo>
                <a:lnTo>
                  <a:pt x="18553" y="414956"/>
                </a:lnTo>
                <a:lnTo>
                  <a:pt x="17957" y="465088"/>
                </a:lnTo>
                <a:lnTo>
                  <a:pt x="17171" y="518907"/>
                </a:lnTo>
                <a:lnTo>
                  <a:pt x="16074" y="584916"/>
                </a:lnTo>
                <a:lnTo>
                  <a:pt x="14694" y="661439"/>
                </a:lnTo>
                <a:lnTo>
                  <a:pt x="13022" y="749348"/>
                </a:lnTo>
                <a:lnTo>
                  <a:pt x="11051" y="849510"/>
                </a:lnTo>
                <a:lnTo>
                  <a:pt x="8772" y="962798"/>
                </a:lnTo>
                <a:lnTo>
                  <a:pt x="6056" y="1095923"/>
                </a:lnTo>
                <a:lnTo>
                  <a:pt x="0" y="1390103"/>
                </a:lnTo>
                <a:lnTo>
                  <a:pt x="1957927" y="1407183"/>
                </a:lnTo>
                <a:lnTo>
                  <a:pt x="3264166" y="1402791"/>
                </a:lnTo>
                <a:lnTo>
                  <a:pt x="3271248" y="1095923"/>
                </a:lnTo>
                <a:lnTo>
                  <a:pt x="3278612" y="771765"/>
                </a:lnTo>
                <a:lnTo>
                  <a:pt x="3282218" y="609956"/>
                </a:lnTo>
                <a:lnTo>
                  <a:pt x="3285426" y="462544"/>
                </a:lnTo>
                <a:lnTo>
                  <a:pt x="3286686" y="402935"/>
                </a:lnTo>
                <a:lnTo>
                  <a:pt x="3287773" y="349730"/>
                </a:lnTo>
                <a:lnTo>
                  <a:pt x="3288596" y="307046"/>
                </a:lnTo>
                <a:lnTo>
                  <a:pt x="3289241" y="265002"/>
                </a:lnTo>
                <a:lnTo>
                  <a:pt x="3289139" y="230365"/>
                </a:lnTo>
                <a:lnTo>
                  <a:pt x="3287009" y="188490"/>
                </a:lnTo>
                <a:lnTo>
                  <a:pt x="3282397" y="144697"/>
                </a:lnTo>
                <a:lnTo>
                  <a:pt x="3276431" y="96015"/>
                </a:lnTo>
                <a:lnTo>
                  <a:pt x="3265105" y="7327"/>
                </a:lnTo>
                <a:lnTo>
                  <a:pt x="1915703" y="7327"/>
                </a:lnTo>
                <a:lnTo>
                  <a:pt x="11416" y="2114"/>
                </a:lnTo>
                <a:close/>
              </a:path>
              <a:path w="3289241" h="1407183">
                <a:moveTo>
                  <a:pt x="3264166" y="0"/>
                </a:moveTo>
                <a:lnTo>
                  <a:pt x="1915703" y="7327"/>
                </a:lnTo>
                <a:lnTo>
                  <a:pt x="3265105" y="7327"/>
                </a:lnTo>
                <a:lnTo>
                  <a:pt x="3264166" y="0"/>
                </a:lnTo>
                <a:close/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pPr algn="ctr"/>
            <a:endParaRPr lang="es-MX"/>
          </a:p>
        </p:txBody>
      </p:sp>
      <p:sp>
        <p:nvSpPr>
          <p:cNvPr id="4" name="object 4"/>
          <p:cNvSpPr/>
          <p:nvPr/>
        </p:nvSpPr>
        <p:spPr>
          <a:xfrm>
            <a:off x="1342915" y="5308211"/>
            <a:ext cx="3737056" cy="1066702"/>
          </a:xfrm>
          <a:custGeom>
            <a:avLst/>
            <a:gdLst/>
            <a:ahLst/>
            <a:cxnLst/>
            <a:rect l="l" t="t" r="r" b="b"/>
            <a:pathLst>
              <a:path w="3737056" h="1066702">
                <a:moveTo>
                  <a:pt x="874918" y="2169"/>
                </a:moveTo>
                <a:lnTo>
                  <a:pt x="12862" y="2829"/>
                </a:lnTo>
                <a:lnTo>
                  <a:pt x="9003" y="55095"/>
                </a:lnTo>
                <a:lnTo>
                  <a:pt x="7281" y="103164"/>
                </a:lnTo>
                <a:lnTo>
                  <a:pt x="7285" y="121779"/>
                </a:lnTo>
                <a:lnTo>
                  <a:pt x="10548" y="164533"/>
                </a:lnTo>
                <a:lnTo>
                  <a:pt x="14825" y="180455"/>
                </a:lnTo>
                <a:lnTo>
                  <a:pt x="16467" y="186331"/>
                </a:lnTo>
                <a:lnTo>
                  <a:pt x="21272" y="239671"/>
                </a:lnTo>
                <a:lnTo>
                  <a:pt x="21484" y="259747"/>
                </a:lnTo>
                <a:lnTo>
                  <a:pt x="21424" y="284496"/>
                </a:lnTo>
                <a:lnTo>
                  <a:pt x="20447" y="350657"/>
                </a:lnTo>
                <a:lnTo>
                  <a:pt x="19511" y="393386"/>
                </a:lnTo>
                <a:lnTo>
                  <a:pt x="18264" y="443428"/>
                </a:lnTo>
                <a:lnTo>
                  <a:pt x="16696" y="501441"/>
                </a:lnTo>
                <a:lnTo>
                  <a:pt x="14797" y="568085"/>
                </a:lnTo>
                <a:lnTo>
                  <a:pt x="12452" y="647527"/>
                </a:lnTo>
                <a:lnTo>
                  <a:pt x="9968" y="729902"/>
                </a:lnTo>
                <a:lnTo>
                  <a:pt x="7018" y="826395"/>
                </a:lnTo>
                <a:lnTo>
                  <a:pt x="0" y="1053846"/>
                </a:lnTo>
                <a:lnTo>
                  <a:pt x="2137840" y="1066702"/>
                </a:lnTo>
                <a:lnTo>
                  <a:pt x="3708527" y="1063472"/>
                </a:lnTo>
                <a:lnTo>
                  <a:pt x="3714696" y="885247"/>
                </a:lnTo>
                <a:lnTo>
                  <a:pt x="3722925" y="644019"/>
                </a:lnTo>
                <a:lnTo>
                  <a:pt x="3727034" y="521479"/>
                </a:lnTo>
                <a:lnTo>
                  <a:pt x="3730919" y="403300"/>
                </a:lnTo>
                <a:lnTo>
                  <a:pt x="3732625" y="350128"/>
                </a:lnTo>
                <a:lnTo>
                  <a:pt x="3734117" y="302483"/>
                </a:lnTo>
                <a:lnTo>
                  <a:pt x="3735404" y="259747"/>
                </a:lnTo>
                <a:lnTo>
                  <a:pt x="3736880" y="204585"/>
                </a:lnTo>
                <a:lnTo>
                  <a:pt x="3737056" y="192926"/>
                </a:lnTo>
                <a:lnTo>
                  <a:pt x="3736950" y="175348"/>
                </a:lnTo>
                <a:lnTo>
                  <a:pt x="3732263" y="127619"/>
                </a:lnTo>
                <a:lnTo>
                  <a:pt x="3725303" y="87950"/>
                </a:lnTo>
                <a:lnTo>
                  <a:pt x="3718135" y="50009"/>
                </a:lnTo>
                <a:lnTo>
                  <a:pt x="3709590" y="5535"/>
                </a:lnTo>
                <a:lnTo>
                  <a:pt x="2279136" y="5535"/>
                </a:lnTo>
                <a:lnTo>
                  <a:pt x="874918" y="2169"/>
                </a:lnTo>
                <a:close/>
              </a:path>
              <a:path w="3737056" h="1066702">
                <a:moveTo>
                  <a:pt x="3708527" y="0"/>
                </a:moveTo>
                <a:lnTo>
                  <a:pt x="2279136" y="5535"/>
                </a:lnTo>
                <a:lnTo>
                  <a:pt x="3709590" y="5535"/>
                </a:lnTo>
                <a:lnTo>
                  <a:pt x="3708527" y="0"/>
                </a:lnTo>
                <a:close/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pPr algn="ctr"/>
            <a:endParaRPr lang="es-MX"/>
          </a:p>
        </p:txBody>
      </p:sp>
      <p:sp>
        <p:nvSpPr>
          <p:cNvPr id="5" name="object 5"/>
          <p:cNvSpPr/>
          <p:nvPr/>
        </p:nvSpPr>
        <p:spPr>
          <a:xfrm>
            <a:off x="0" y="6986230"/>
            <a:ext cx="10160000" cy="633769"/>
          </a:xfrm>
          <a:custGeom>
            <a:avLst/>
            <a:gdLst/>
            <a:ahLst/>
            <a:cxnLst/>
            <a:rect l="l" t="t" r="r" b="b"/>
            <a:pathLst>
              <a:path w="10160000" h="633769">
                <a:moveTo>
                  <a:pt x="2230991" y="0"/>
                </a:moveTo>
                <a:lnTo>
                  <a:pt x="1837932" y="13306"/>
                </a:lnTo>
                <a:lnTo>
                  <a:pt x="1447941" y="40077"/>
                </a:lnTo>
                <a:lnTo>
                  <a:pt x="1062552" y="78883"/>
                </a:lnTo>
                <a:lnTo>
                  <a:pt x="683301" y="128294"/>
                </a:lnTo>
                <a:lnTo>
                  <a:pt x="311720" y="186878"/>
                </a:lnTo>
                <a:lnTo>
                  <a:pt x="0" y="243934"/>
                </a:lnTo>
                <a:lnTo>
                  <a:pt x="0" y="633769"/>
                </a:lnTo>
                <a:lnTo>
                  <a:pt x="10160000" y="633769"/>
                </a:lnTo>
                <a:lnTo>
                  <a:pt x="10160000" y="441408"/>
                </a:lnTo>
                <a:lnTo>
                  <a:pt x="8132000" y="441408"/>
                </a:lnTo>
                <a:lnTo>
                  <a:pt x="7910229" y="436988"/>
                </a:lnTo>
                <a:lnTo>
                  <a:pt x="7684199" y="427166"/>
                </a:lnTo>
                <a:lnTo>
                  <a:pt x="7453330" y="412529"/>
                </a:lnTo>
                <a:lnTo>
                  <a:pt x="7217037" y="393663"/>
                </a:lnTo>
                <a:lnTo>
                  <a:pt x="6725851" y="345584"/>
                </a:lnTo>
                <a:lnTo>
                  <a:pt x="5061531" y="160783"/>
                </a:lnTo>
                <a:lnTo>
                  <a:pt x="4427628" y="101287"/>
                </a:lnTo>
                <a:lnTo>
                  <a:pt x="4093218" y="74571"/>
                </a:lnTo>
                <a:lnTo>
                  <a:pt x="3746391" y="50657"/>
                </a:lnTo>
                <a:lnTo>
                  <a:pt x="3386565" y="30131"/>
                </a:lnTo>
                <a:lnTo>
                  <a:pt x="3013158" y="13580"/>
                </a:lnTo>
                <a:lnTo>
                  <a:pt x="2625585" y="1589"/>
                </a:lnTo>
                <a:lnTo>
                  <a:pt x="2230991" y="0"/>
                </a:lnTo>
                <a:close/>
              </a:path>
              <a:path w="10160000" h="633769">
                <a:moveTo>
                  <a:pt x="10160000" y="331184"/>
                </a:moveTo>
                <a:lnTo>
                  <a:pt x="9855409" y="359156"/>
                </a:lnTo>
                <a:lnTo>
                  <a:pt x="9527652" y="384751"/>
                </a:lnTo>
                <a:lnTo>
                  <a:pt x="9164787" y="407872"/>
                </a:lnTo>
                <a:lnTo>
                  <a:pt x="8770905" y="426806"/>
                </a:lnTo>
                <a:lnTo>
                  <a:pt x="8350097" y="439840"/>
                </a:lnTo>
                <a:lnTo>
                  <a:pt x="8132000" y="441408"/>
                </a:lnTo>
                <a:lnTo>
                  <a:pt x="10160000" y="441408"/>
                </a:lnTo>
                <a:lnTo>
                  <a:pt x="10160000" y="331184"/>
                </a:lnTo>
                <a:close/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 lang="es-MX"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4555"/>
              </a:lnSpc>
              <a:tabLst>
                <a:tab pos="8394065" algn="l"/>
              </a:tabLst>
            </a:pPr>
            <a:r>
              <a:rPr lang="es-MX" sz="3800" b="1" u="sng" dirty="0" smtClean="0">
                <a:solidFill>
                  <a:srgbClr val="F8971D"/>
                </a:solidFill>
                <a:latin typeface="Verdana"/>
                <a:cs typeface="Verdana"/>
              </a:rPr>
              <a:t>Proceso</a:t>
            </a:r>
            <a:r>
              <a:rPr lang="es-MX" sz="3800" b="1" u="sng" spc="-50" dirty="0" smtClean="0">
                <a:solidFill>
                  <a:srgbClr val="F8971D"/>
                </a:solidFill>
                <a:latin typeface="Verdana"/>
                <a:cs typeface="Verdana"/>
              </a:rPr>
              <a:t> </a:t>
            </a:r>
            <a:r>
              <a:rPr lang="es-MX" sz="3800" b="1" u="sng" spc="0" dirty="0" smtClean="0">
                <a:solidFill>
                  <a:srgbClr val="F8971D"/>
                </a:solidFill>
                <a:latin typeface="Verdana"/>
                <a:cs typeface="Verdana"/>
              </a:rPr>
              <a:t>Dialógico</a:t>
            </a:r>
            <a:r>
              <a:rPr lang="es-MX" sz="3800" b="1" u="sng" spc="-50" dirty="0" smtClean="0">
                <a:solidFill>
                  <a:srgbClr val="F8971D"/>
                </a:solidFill>
                <a:latin typeface="Verdana"/>
                <a:cs typeface="Verdana"/>
              </a:rPr>
              <a:t> </a:t>
            </a:r>
            <a:r>
              <a:rPr lang="es-MX" sz="3800" b="1" u="sng" spc="0" dirty="0" smtClean="0">
                <a:solidFill>
                  <a:srgbClr val="F8971D"/>
                </a:solidFill>
                <a:latin typeface="Verdana"/>
                <a:cs typeface="Verdana"/>
              </a:rPr>
              <a:t>de</a:t>
            </a:r>
            <a:r>
              <a:rPr lang="es-MX" sz="3800" b="1" u="sng" spc="-50" dirty="0" smtClean="0">
                <a:solidFill>
                  <a:srgbClr val="F8971D"/>
                </a:solidFill>
                <a:latin typeface="Verdana"/>
                <a:cs typeface="Verdana"/>
              </a:rPr>
              <a:t> </a:t>
            </a:r>
            <a:r>
              <a:rPr lang="es-MX" sz="3800" b="1" u="sng" spc="0" dirty="0" smtClean="0">
                <a:solidFill>
                  <a:srgbClr val="F8971D"/>
                </a:solidFill>
                <a:latin typeface="Verdana"/>
                <a:cs typeface="Verdana"/>
              </a:rPr>
              <a:t>Lectura 	</a:t>
            </a:r>
            <a:endParaRPr lang="es-MX" sz="3800" dirty="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653851" y="1928028"/>
            <a:ext cx="2738120" cy="7175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algn="ctr">
              <a:lnSpc>
                <a:spcPct val="116700"/>
              </a:lnSpc>
            </a:pPr>
            <a:r>
              <a:rPr lang="es-MX" sz="2000" dirty="0" smtClean="0">
                <a:solidFill>
                  <a:srgbClr val="FFFFFF"/>
                </a:solidFill>
                <a:latin typeface="Verdana"/>
                <a:cs typeface="Verdana"/>
              </a:rPr>
              <a:t>Experiencia subjeti</a:t>
            </a:r>
            <a:r>
              <a:rPr lang="es-MX" sz="2000" spc="-45" dirty="0" smtClean="0">
                <a:solidFill>
                  <a:srgbClr val="FFFFFF"/>
                </a:solidFill>
                <a:latin typeface="Verdana"/>
                <a:cs typeface="Verdana"/>
              </a:rPr>
              <a:t>v</a:t>
            </a:r>
            <a:r>
              <a:rPr lang="es-MX" sz="2000" spc="0" dirty="0" smtClean="0">
                <a:solidFill>
                  <a:srgbClr val="FFFFFF"/>
                </a:solidFill>
                <a:latin typeface="Verdana"/>
                <a:cs typeface="Verdana"/>
              </a:rPr>
              <a:t>a con el texto</a:t>
            </a:r>
            <a:endParaRPr lang="es-MX" sz="2000" dirty="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146800" y="3346146"/>
            <a:ext cx="3060638" cy="10731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algn="ctr">
              <a:lnSpc>
                <a:spcPct val="116700"/>
              </a:lnSpc>
            </a:pPr>
            <a:r>
              <a:rPr lang="es-MX" sz="2000" spc="-50" dirty="0" smtClean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lang="es-MX" sz="2000" spc="0" dirty="0" smtClean="0">
                <a:solidFill>
                  <a:srgbClr val="FFFFFF"/>
                </a:solidFill>
                <a:latin typeface="Verdana"/>
                <a:cs typeface="Verdana"/>
              </a:rPr>
              <a:t>eflexión intersubjeti</a:t>
            </a:r>
            <a:r>
              <a:rPr lang="es-MX" sz="2000" spc="-40" dirty="0" smtClean="0">
                <a:solidFill>
                  <a:srgbClr val="FFFFFF"/>
                </a:solidFill>
                <a:latin typeface="Verdana"/>
                <a:cs typeface="Verdana"/>
              </a:rPr>
              <a:t>v</a:t>
            </a:r>
            <a:r>
              <a:rPr lang="es-MX" sz="2000" spc="0" dirty="0" smtClean="0">
                <a:solidFill>
                  <a:srgbClr val="FFFFFF"/>
                </a:solidFill>
                <a:latin typeface="Verdana"/>
                <a:cs typeface="Verdana"/>
              </a:rPr>
              <a:t>a </a:t>
            </a:r>
            <a:r>
              <a:rPr lang="es-MX" sz="2000" dirty="0" smtClean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lang="es-MX" sz="2000" spc="0" dirty="0" smtClean="0">
                <a:solidFill>
                  <a:srgbClr val="FFFFFF"/>
                </a:solidFill>
                <a:latin typeface="Verdana"/>
                <a:cs typeface="Verdana"/>
              </a:rPr>
              <a:t> interpretación colecti</a:t>
            </a:r>
            <a:r>
              <a:rPr lang="es-MX" sz="2000" spc="-45" dirty="0" smtClean="0">
                <a:solidFill>
                  <a:srgbClr val="FFFFFF"/>
                </a:solidFill>
                <a:latin typeface="Verdana"/>
                <a:cs typeface="Verdana"/>
              </a:rPr>
              <a:t>v</a:t>
            </a:r>
            <a:r>
              <a:rPr lang="es-MX" sz="2000" spc="0" dirty="0" smtClean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endParaRPr lang="es-MX" sz="2000" dirty="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463567" y="5420137"/>
            <a:ext cx="3616404" cy="75206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algn="ctr">
              <a:lnSpc>
                <a:spcPct val="116700"/>
              </a:lnSpc>
            </a:pPr>
            <a:r>
              <a:rPr lang="es-MX" sz="2000" spc="-50" dirty="0" smtClean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lang="es-MX" sz="2000" spc="0" dirty="0" smtClean="0">
                <a:solidFill>
                  <a:srgbClr val="FFFFFF"/>
                </a:solidFill>
                <a:latin typeface="Verdana"/>
                <a:cs typeface="Verdana"/>
              </a:rPr>
              <a:t>eflexión </a:t>
            </a:r>
            <a:r>
              <a:rPr lang="es-MX" sz="2000" dirty="0" smtClean="0">
                <a:solidFill>
                  <a:srgbClr val="FFFFFF"/>
                </a:solidFill>
                <a:latin typeface="Verdana"/>
                <a:cs typeface="Verdana"/>
              </a:rPr>
              <a:t>y</a:t>
            </a:r>
            <a:r>
              <a:rPr lang="es-MX" sz="2000" spc="0" dirty="0" smtClean="0">
                <a:solidFill>
                  <a:srgbClr val="FFFFFF"/>
                </a:solidFill>
                <a:latin typeface="Verdana"/>
                <a:cs typeface="Verdana"/>
              </a:rPr>
              <a:t> reinterpretación por medio de la tertulia</a:t>
            </a:r>
            <a:endParaRPr lang="es-MX" sz="2000" dirty="0">
              <a:latin typeface="Verdana"/>
              <a:cs typeface="Verdan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453248" y="5091326"/>
            <a:ext cx="792672" cy="431248"/>
          </a:xfrm>
          <a:custGeom>
            <a:avLst/>
            <a:gdLst/>
            <a:ahLst/>
            <a:cxnLst/>
            <a:rect l="l" t="t" r="r" b="b"/>
            <a:pathLst>
              <a:path w="792672" h="431248">
                <a:moveTo>
                  <a:pt x="107025" y="126094"/>
                </a:moveTo>
                <a:lnTo>
                  <a:pt x="100501" y="137045"/>
                </a:lnTo>
                <a:lnTo>
                  <a:pt x="94354" y="148162"/>
                </a:lnTo>
                <a:lnTo>
                  <a:pt x="88388" y="159416"/>
                </a:lnTo>
                <a:lnTo>
                  <a:pt x="82505" y="170588"/>
                </a:lnTo>
                <a:lnTo>
                  <a:pt x="76258" y="182276"/>
                </a:lnTo>
                <a:lnTo>
                  <a:pt x="50737" y="226431"/>
                </a:lnTo>
                <a:lnTo>
                  <a:pt x="29854" y="258847"/>
                </a:lnTo>
                <a:lnTo>
                  <a:pt x="0" y="298914"/>
                </a:lnTo>
                <a:lnTo>
                  <a:pt x="8199" y="308562"/>
                </a:lnTo>
                <a:lnTo>
                  <a:pt x="46459" y="341625"/>
                </a:lnTo>
                <a:lnTo>
                  <a:pt x="79089" y="362253"/>
                </a:lnTo>
                <a:lnTo>
                  <a:pt x="113115" y="381018"/>
                </a:lnTo>
                <a:lnTo>
                  <a:pt x="170425" y="410010"/>
                </a:lnTo>
                <a:lnTo>
                  <a:pt x="215941" y="431248"/>
                </a:lnTo>
                <a:lnTo>
                  <a:pt x="227190" y="421729"/>
                </a:lnTo>
                <a:lnTo>
                  <a:pt x="233686" y="414275"/>
                </a:lnTo>
                <a:lnTo>
                  <a:pt x="244810" y="396237"/>
                </a:lnTo>
                <a:lnTo>
                  <a:pt x="252537" y="383152"/>
                </a:lnTo>
                <a:lnTo>
                  <a:pt x="256767" y="375699"/>
                </a:lnTo>
                <a:lnTo>
                  <a:pt x="164744" y="330966"/>
                </a:lnTo>
                <a:lnTo>
                  <a:pt x="149379" y="323176"/>
                </a:lnTo>
                <a:lnTo>
                  <a:pt x="142305" y="319519"/>
                </a:lnTo>
                <a:lnTo>
                  <a:pt x="153459" y="317312"/>
                </a:lnTo>
                <a:lnTo>
                  <a:pt x="163837" y="314871"/>
                </a:lnTo>
                <a:lnTo>
                  <a:pt x="202186" y="305469"/>
                </a:lnTo>
                <a:lnTo>
                  <a:pt x="260263" y="289496"/>
                </a:lnTo>
                <a:lnTo>
                  <a:pt x="267629" y="287566"/>
                </a:lnTo>
                <a:lnTo>
                  <a:pt x="274716" y="285115"/>
                </a:lnTo>
                <a:lnTo>
                  <a:pt x="324931" y="269214"/>
                </a:lnTo>
                <a:lnTo>
                  <a:pt x="361015" y="256647"/>
                </a:lnTo>
                <a:lnTo>
                  <a:pt x="369855" y="253476"/>
                </a:lnTo>
                <a:lnTo>
                  <a:pt x="122632" y="253476"/>
                </a:lnTo>
                <a:lnTo>
                  <a:pt x="122815" y="248302"/>
                </a:lnTo>
                <a:lnTo>
                  <a:pt x="148877" y="199184"/>
                </a:lnTo>
                <a:lnTo>
                  <a:pt x="166473" y="162802"/>
                </a:lnTo>
                <a:lnTo>
                  <a:pt x="168010" y="159416"/>
                </a:lnTo>
                <a:lnTo>
                  <a:pt x="155585" y="153173"/>
                </a:lnTo>
                <a:lnTo>
                  <a:pt x="146794" y="148503"/>
                </a:lnTo>
                <a:lnTo>
                  <a:pt x="107025" y="126094"/>
                </a:lnTo>
                <a:close/>
              </a:path>
              <a:path w="792672" h="431248">
                <a:moveTo>
                  <a:pt x="754166" y="0"/>
                </a:moveTo>
                <a:lnTo>
                  <a:pt x="712252" y="23964"/>
                </a:lnTo>
                <a:lnTo>
                  <a:pt x="668871" y="46932"/>
                </a:lnTo>
                <a:lnTo>
                  <a:pt x="609186" y="76239"/>
                </a:lnTo>
                <a:lnTo>
                  <a:pt x="532460" y="111197"/>
                </a:lnTo>
                <a:lnTo>
                  <a:pt x="454471" y="144868"/>
                </a:lnTo>
                <a:lnTo>
                  <a:pt x="395059" y="167575"/>
                </a:lnTo>
                <a:lnTo>
                  <a:pt x="368952" y="177486"/>
                </a:lnTo>
                <a:lnTo>
                  <a:pt x="321107" y="196163"/>
                </a:lnTo>
                <a:lnTo>
                  <a:pt x="310319" y="200225"/>
                </a:lnTo>
                <a:lnTo>
                  <a:pt x="299568" y="204095"/>
                </a:lnTo>
                <a:lnTo>
                  <a:pt x="245823" y="221272"/>
                </a:lnTo>
                <a:lnTo>
                  <a:pt x="238978" y="223647"/>
                </a:lnTo>
                <a:lnTo>
                  <a:pt x="231929" y="225488"/>
                </a:lnTo>
                <a:lnTo>
                  <a:pt x="193396" y="236226"/>
                </a:lnTo>
                <a:lnTo>
                  <a:pt x="176473" y="240591"/>
                </a:lnTo>
                <a:lnTo>
                  <a:pt x="145175" y="248310"/>
                </a:lnTo>
                <a:lnTo>
                  <a:pt x="134474" y="250880"/>
                </a:lnTo>
                <a:lnTo>
                  <a:pt x="122632" y="253476"/>
                </a:lnTo>
                <a:lnTo>
                  <a:pt x="369855" y="253476"/>
                </a:lnTo>
                <a:lnTo>
                  <a:pt x="408664" y="239338"/>
                </a:lnTo>
                <a:lnTo>
                  <a:pt x="467837" y="215627"/>
                </a:lnTo>
                <a:lnTo>
                  <a:pt x="514646" y="195579"/>
                </a:lnTo>
                <a:lnTo>
                  <a:pt x="581936" y="164645"/>
                </a:lnTo>
                <a:lnTo>
                  <a:pt x="645629" y="133106"/>
                </a:lnTo>
                <a:lnTo>
                  <a:pt x="706267" y="100942"/>
                </a:lnTo>
                <a:lnTo>
                  <a:pt x="764387" y="68135"/>
                </a:lnTo>
                <a:lnTo>
                  <a:pt x="792672" y="51485"/>
                </a:lnTo>
                <a:lnTo>
                  <a:pt x="754166" y="0"/>
                </a:lnTo>
                <a:close/>
              </a:path>
            </a:pathLst>
          </a:custGeom>
          <a:solidFill>
            <a:srgbClr val="3382AA"/>
          </a:solidFill>
        </p:spPr>
        <p:txBody>
          <a:bodyPr wrap="square" lIns="0" tIns="0" rIns="0" bIns="0" rtlCol="0">
            <a:noAutofit/>
          </a:bodyPr>
          <a:lstStyle/>
          <a:p>
            <a:pPr algn="ctr"/>
            <a:endParaRPr lang="es-MX"/>
          </a:p>
        </p:txBody>
      </p:sp>
      <p:sp>
        <p:nvSpPr>
          <p:cNvPr id="11" name="object 11"/>
          <p:cNvSpPr/>
          <p:nvPr/>
        </p:nvSpPr>
        <p:spPr>
          <a:xfrm>
            <a:off x="2339120" y="3707306"/>
            <a:ext cx="449770" cy="783558"/>
          </a:xfrm>
          <a:custGeom>
            <a:avLst/>
            <a:gdLst/>
            <a:ahLst/>
            <a:cxnLst/>
            <a:rect l="l" t="t" r="r" b="b"/>
            <a:pathLst>
              <a:path w="449770" h="783558">
                <a:moveTo>
                  <a:pt x="180254" y="142944"/>
                </a:moveTo>
                <a:lnTo>
                  <a:pt x="109093" y="142944"/>
                </a:lnTo>
                <a:lnTo>
                  <a:pt x="111693" y="154012"/>
                </a:lnTo>
                <a:lnTo>
                  <a:pt x="114491" y="164299"/>
                </a:lnTo>
                <a:lnTo>
                  <a:pt x="122274" y="191802"/>
                </a:lnTo>
                <a:lnTo>
                  <a:pt x="125222" y="202295"/>
                </a:lnTo>
                <a:lnTo>
                  <a:pt x="129498" y="216235"/>
                </a:lnTo>
                <a:lnTo>
                  <a:pt x="133285" y="228399"/>
                </a:lnTo>
                <a:lnTo>
                  <a:pt x="136774" y="239478"/>
                </a:lnTo>
                <a:lnTo>
                  <a:pt x="143218" y="259772"/>
                </a:lnTo>
                <a:lnTo>
                  <a:pt x="145402" y="267062"/>
                </a:lnTo>
                <a:lnTo>
                  <a:pt x="148095" y="274059"/>
                </a:lnTo>
                <a:lnTo>
                  <a:pt x="150571" y="281171"/>
                </a:lnTo>
                <a:lnTo>
                  <a:pt x="165735" y="323691"/>
                </a:lnTo>
                <a:lnTo>
                  <a:pt x="179562" y="359313"/>
                </a:lnTo>
                <a:lnTo>
                  <a:pt x="198528" y="406324"/>
                </a:lnTo>
                <a:lnTo>
                  <a:pt x="203751" y="418076"/>
                </a:lnTo>
                <a:lnTo>
                  <a:pt x="219139" y="453086"/>
                </a:lnTo>
                <a:lnTo>
                  <a:pt x="237704" y="493550"/>
                </a:lnTo>
                <a:lnTo>
                  <a:pt x="262525" y="544294"/>
                </a:lnTo>
                <a:lnTo>
                  <a:pt x="287604" y="592852"/>
                </a:lnTo>
                <a:lnTo>
                  <a:pt x="312958" y="639452"/>
                </a:lnTo>
                <a:lnTo>
                  <a:pt x="338602" y="684320"/>
                </a:lnTo>
                <a:lnTo>
                  <a:pt x="364552" y="727685"/>
                </a:lnTo>
                <a:lnTo>
                  <a:pt x="390825" y="769773"/>
                </a:lnTo>
                <a:lnTo>
                  <a:pt x="399656" y="783558"/>
                </a:lnTo>
                <a:lnTo>
                  <a:pt x="449770" y="743273"/>
                </a:lnTo>
                <a:lnTo>
                  <a:pt x="441188" y="729772"/>
                </a:lnTo>
                <a:lnTo>
                  <a:pt x="432719" y="716084"/>
                </a:lnTo>
                <a:lnTo>
                  <a:pt x="407951" y="674002"/>
                </a:lnTo>
                <a:lnTo>
                  <a:pt x="384042" y="630590"/>
                </a:lnTo>
                <a:lnTo>
                  <a:pt x="360869" y="586108"/>
                </a:lnTo>
                <a:lnTo>
                  <a:pt x="338308" y="540811"/>
                </a:lnTo>
                <a:lnTo>
                  <a:pt x="316235" y="494960"/>
                </a:lnTo>
                <a:lnTo>
                  <a:pt x="294526" y="448811"/>
                </a:lnTo>
                <a:lnTo>
                  <a:pt x="269760" y="390224"/>
                </a:lnTo>
                <a:lnTo>
                  <a:pt x="258947" y="364482"/>
                </a:lnTo>
                <a:lnTo>
                  <a:pt x="253411" y="351573"/>
                </a:lnTo>
                <a:lnTo>
                  <a:pt x="243274" y="328206"/>
                </a:lnTo>
                <a:lnTo>
                  <a:pt x="238610" y="317320"/>
                </a:lnTo>
                <a:lnTo>
                  <a:pt x="234171" y="306679"/>
                </a:lnTo>
                <a:lnTo>
                  <a:pt x="229925" y="296069"/>
                </a:lnTo>
                <a:lnTo>
                  <a:pt x="213271" y="249790"/>
                </a:lnTo>
                <a:lnTo>
                  <a:pt x="210896" y="242970"/>
                </a:lnTo>
                <a:lnTo>
                  <a:pt x="208280" y="236201"/>
                </a:lnTo>
                <a:lnTo>
                  <a:pt x="206197" y="229228"/>
                </a:lnTo>
                <a:lnTo>
                  <a:pt x="194117" y="191086"/>
                </a:lnTo>
                <a:lnTo>
                  <a:pt x="189125" y="174198"/>
                </a:lnTo>
                <a:lnTo>
                  <a:pt x="185486" y="161619"/>
                </a:lnTo>
                <a:lnTo>
                  <a:pt x="182249" y="150133"/>
                </a:lnTo>
                <a:lnTo>
                  <a:pt x="180254" y="142944"/>
                </a:lnTo>
                <a:close/>
              </a:path>
              <a:path w="449770" h="783558">
                <a:moveTo>
                  <a:pt x="124717" y="0"/>
                </a:moveTo>
                <a:lnTo>
                  <a:pt x="90841" y="37405"/>
                </a:lnTo>
                <a:lnTo>
                  <a:pt x="70374" y="69901"/>
                </a:lnTo>
                <a:lnTo>
                  <a:pt x="52323" y="104337"/>
                </a:lnTo>
                <a:lnTo>
                  <a:pt x="35654" y="138867"/>
                </a:lnTo>
                <a:lnTo>
                  <a:pt x="19585" y="174332"/>
                </a:lnTo>
                <a:lnTo>
                  <a:pt x="0" y="220426"/>
                </a:lnTo>
                <a:lnTo>
                  <a:pt x="9903" y="231332"/>
                </a:lnTo>
                <a:lnTo>
                  <a:pt x="17577" y="237566"/>
                </a:lnTo>
                <a:lnTo>
                  <a:pt x="35991" y="248056"/>
                </a:lnTo>
                <a:lnTo>
                  <a:pt x="49341" y="255320"/>
                </a:lnTo>
                <a:lnTo>
                  <a:pt x="56944" y="259287"/>
                </a:lnTo>
                <a:lnTo>
                  <a:pt x="67931" y="234723"/>
                </a:lnTo>
                <a:lnTo>
                  <a:pt x="76323" y="215749"/>
                </a:lnTo>
                <a:lnTo>
                  <a:pt x="82577" y="201530"/>
                </a:lnTo>
                <a:lnTo>
                  <a:pt x="98428" y="165753"/>
                </a:lnTo>
                <a:lnTo>
                  <a:pt x="105689" y="150133"/>
                </a:lnTo>
                <a:lnTo>
                  <a:pt x="109093" y="142944"/>
                </a:lnTo>
                <a:lnTo>
                  <a:pt x="180254" y="142944"/>
                </a:lnTo>
                <a:lnTo>
                  <a:pt x="177414" y="132711"/>
                </a:lnTo>
                <a:lnTo>
                  <a:pt x="174407" y="120964"/>
                </a:lnTo>
                <a:lnTo>
                  <a:pt x="290779" y="120964"/>
                </a:lnTo>
                <a:lnTo>
                  <a:pt x="301171" y="100923"/>
                </a:lnTo>
                <a:lnTo>
                  <a:pt x="289997" y="94788"/>
                </a:lnTo>
                <a:lnTo>
                  <a:pt x="278670" y="89034"/>
                </a:lnTo>
                <a:lnTo>
                  <a:pt x="243945" y="72139"/>
                </a:lnTo>
                <a:lnTo>
                  <a:pt x="232486" y="66362"/>
                </a:lnTo>
                <a:lnTo>
                  <a:pt x="198930" y="48174"/>
                </a:lnTo>
                <a:lnTo>
                  <a:pt x="165805" y="28435"/>
                </a:lnTo>
                <a:lnTo>
                  <a:pt x="134726" y="7475"/>
                </a:lnTo>
                <a:lnTo>
                  <a:pt x="124717" y="0"/>
                </a:lnTo>
                <a:close/>
              </a:path>
              <a:path w="449770" h="783558">
                <a:moveTo>
                  <a:pt x="290779" y="120964"/>
                </a:moveTo>
                <a:lnTo>
                  <a:pt x="174407" y="120964"/>
                </a:lnTo>
                <a:lnTo>
                  <a:pt x="179578" y="120973"/>
                </a:lnTo>
                <a:lnTo>
                  <a:pt x="188443" y="125622"/>
                </a:lnTo>
                <a:lnTo>
                  <a:pt x="229577" y="145302"/>
                </a:lnTo>
                <a:lnTo>
                  <a:pt x="266555" y="161619"/>
                </a:lnTo>
                <a:lnTo>
                  <a:pt x="269995" y="163038"/>
                </a:lnTo>
                <a:lnTo>
                  <a:pt x="275929" y="150133"/>
                </a:lnTo>
                <a:lnTo>
                  <a:pt x="280154" y="141454"/>
                </a:lnTo>
                <a:lnTo>
                  <a:pt x="290779" y="120964"/>
                </a:lnTo>
                <a:close/>
              </a:path>
            </a:pathLst>
          </a:custGeom>
          <a:solidFill>
            <a:srgbClr val="3382AA"/>
          </a:solidFill>
        </p:spPr>
        <p:txBody>
          <a:bodyPr wrap="square" lIns="0" tIns="0" rIns="0" bIns="0" rtlCol="0">
            <a:noAutofit/>
          </a:bodyPr>
          <a:lstStyle/>
          <a:p>
            <a:pPr algn="ctr"/>
            <a:endParaRPr lang="es-MX"/>
          </a:p>
        </p:txBody>
      </p:sp>
      <p:sp>
        <p:nvSpPr>
          <p:cNvPr id="12" name="object 12"/>
          <p:cNvSpPr/>
          <p:nvPr/>
        </p:nvSpPr>
        <p:spPr>
          <a:xfrm>
            <a:off x="5080000" y="2424970"/>
            <a:ext cx="723541" cy="468518"/>
          </a:xfrm>
          <a:custGeom>
            <a:avLst/>
            <a:gdLst/>
            <a:ahLst/>
            <a:cxnLst/>
            <a:rect l="l" t="t" r="r" b="b"/>
            <a:pathLst>
              <a:path w="723541" h="468518">
                <a:moveTo>
                  <a:pt x="13589" y="0"/>
                </a:moveTo>
                <a:lnTo>
                  <a:pt x="0" y="62839"/>
                </a:lnTo>
                <a:lnTo>
                  <a:pt x="15167" y="67930"/>
                </a:lnTo>
                <a:lnTo>
                  <a:pt x="30363" y="73238"/>
                </a:lnTo>
                <a:lnTo>
                  <a:pt x="76096" y="90354"/>
                </a:lnTo>
                <a:lnTo>
                  <a:pt x="121997" y="109044"/>
                </a:lnTo>
                <a:lnTo>
                  <a:pt x="183345" y="135933"/>
                </a:lnTo>
                <a:lnTo>
                  <a:pt x="229380" y="157213"/>
                </a:lnTo>
                <a:lnTo>
                  <a:pt x="305955" y="193979"/>
                </a:lnTo>
                <a:lnTo>
                  <a:pt x="362069" y="223923"/>
                </a:lnTo>
                <a:lnTo>
                  <a:pt x="386675" y="237124"/>
                </a:lnTo>
                <a:lnTo>
                  <a:pt x="432160" y="260984"/>
                </a:lnTo>
                <a:lnTo>
                  <a:pt x="494347" y="297522"/>
                </a:lnTo>
                <a:lnTo>
                  <a:pt x="500494" y="301320"/>
                </a:lnTo>
                <a:lnTo>
                  <a:pt x="506780" y="304939"/>
                </a:lnTo>
                <a:lnTo>
                  <a:pt x="512787" y="309041"/>
                </a:lnTo>
                <a:lnTo>
                  <a:pt x="546189" y="331079"/>
                </a:lnTo>
                <a:lnTo>
                  <a:pt x="571140" y="348343"/>
                </a:lnTo>
                <a:lnTo>
                  <a:pt x="595898" y="365933"/>
                </a:lnTo>
                <a:lnTo>
                  <a:pt x="605628" y="373171"/>
                </a:lnTo>
                <a:lnTo>
                  <a:pt x="601611" y="376415"/>
                </a:lnTo>
                <a:lnTo>
                  <a:pt x="591781" y="378383"/>
                </a:lnTo>
                <a:lnTo>
                  <a:pt x="567970" y="383951"/>
                </a:lnTo>
                <a:lnTo>
                  <a:pt x="530284" y="393452"/>
                </a:lnTo>
                <a:lnTo>
                  <a:pt x="504859" y="400628"/>
                </a:lnTo>
                <a:lnTo>
                  <a:pt x="508303" y="414102"/>
                </a:lnTo>
                <a:lnTo>
                  <a:pt x="510549" y="423799"/>
                </a:lnTo>
                <a:lnTo>
                  <a:pt x="519735" y="468518"/>
                </a:lnTo>
                <a:lnTo>
                  <a:pt x="532277" y="466258"/>
                </a:lnTo>
                <a:lnTo>
                  <a:pt x="544699" y="463602"/>
                </a:lnTo>
                <a:lnTo>
                  <a:pt x="582315" y="454876"/>
                </a:lnTo>
                <a:lnTo>
                  <a:pt x="594854" y="452156"/>
                </a:lnTo>
                <a:lnTo>
                  <a:pt x="632384" y="445169"/>
                </a:lnTo>
                <a:lnTo>
                  <a:pt x="670546" y="439662"/>
                </a:lnTo>
                <a:lnTo>
                  <a:pt x="720373" y="435904"/>
                </a:lnTo>
                <a:lnTo>
                  <a:pt x="722250" y="423596"/>
                </a:lnTo>
                <a:lnTo>
                  <a:pt x="723293" y="411230"/>
                </a:lnTo>
                <a:lnTo>
                  <a:pt x="723541" y="400628"/>
                </a:lnTo>
                <a:lnTo>
                  <a:pt x="723420" y="393452"/>
                </a:lnTo>
                <a:lnTo>
                  <a:pt x="718860" y="348858"/>
                </a:lnTo>
                <a:lnTo>
                  <a:pt x="712209" y="314985"/>
                </a:lnTo>
                <a:lnTo>
                  <a:pt x="642556" y="314985"/>
                </a:lnTo>
                <a:lnTo>
                  <a:pt x="633570" y="308018"/>
                </a:lnTo>
                <a:lnTo>
                  <a:pt x="624918" y="301785"/>
                </a:lnTo>
                <a:lnTo>
                  <a:pt x="592672" y="279008"/>
                </a:lnTo>
                <a:lnTo>
                  <a:pt x="569974" y="263795"/>
                </a:lnTo>
                <a:lnTo>
                  <a:pt x="542518" y="245668"/>
                </a:lnTo>
                <a:lnTo>
                  <a:pt x="536219" y="241376"/>
                </a:lnTo>
                <a:lnTo>
                  <a:pt x="529729" y="237629"/>
                </a:lnTo>
                <a:lnTo>
                  <a:pt x="484784" y="210172"/>
                </a:lnTo>
                <a:lnTo>
                  <a:pt x="462697" y="197445"/>
                </a:lnTo>
                <a:lnTo>
                  <a:pt x="407304" y="166577"/>
                </a:lnTo>
                <a:lnTo>
                  <a:pt x="350586" y="137476"/>
                </a:lnTo>
                <a:lnTo>
                  <a:pt x="304746" y="115300"/>
                </a:lnTo>
                <a:lnTo>
                  <a:pt x="237253" y="84807"/>
                </a:lnTo>
                <a:lnTo>
                  <a:pt x="171663" y="57427"/>
                </a:lnTo>
                <a:lnTo>
                  <a:pt x="107605" y="32764"/>
                </a:lnTo>
                <a:lnTo>
                  <a:pt x="44713" y="10423"/>
                </a:lnTo>
                <a:lnTo>
                  <a:pt x="13589" y="0"/>
                </a:lnTo>
                <a:close/>
              </a:path>
              <a:path w="723541" h="468518">
                <a:moveTo>
                  <a:pt x="654830" y="183853"/>
                </a:moveTo>
                <a:lnTo>
                  <a:pt x="633754" y="187251"/>
                </a:lnTo>
                <a:lnTo>
                  <a:pt x="618686" y="189989"/>
                </a:lnTo>
                <a:lnTo>
                  <a:pt x="610092" y="191713"/>
                </a:lnTo>
                <a:lnTo>
                  <a:pt x="616840" y="217745"/>
                </a:lnTo>
                <a:lnTo>
                  <a:pt x="619315" y="227072"/>
                </a:lnTo>
                <a:lnTo>
                  <a:pt x="622212" y="237792"/>
                </a:lnTo>
                <a:lnTo>
                  <a:pt x="626300" y="252796"/>
                </a:lnTo>
                <a:lnTo>
                  <a:pt x="636486" y="290572"/>
                </a:lnTo>
                <a:lnTo>
                  <a:pt x="640676" y="307263"/>
                </a:lnTo>
                <a:lnTo>
                  <a:pt x="642556" y="314985"/>
                </a:lnTo>
                <a:lnTo>
                  <a:pt x="712209" y="314985"/>
                </a:lnTo>
                <a:lnTo>
                  <a:pt x="702519" y="273268"/>
                </a:lnTo>
                <a:lnTo>
                  <a:pt x="692774" y="235809"/>
                </a:lnTo>
                <a:lnTo>
                  <a:pt x="682447" y="199079"/>
                </a:lnTo>
                <a:lnTo>
                  <a:pt x="664505" y="184372"/>
                </a:lnTo>
                <a:lnTo>
                  <a:pt x="654830" y="183853"/>
                </a:lnTo>
                <a:close/>
              </a:path>
            </a:pathLst>
          </a:custGeom>
          <a:solidFill>
            <a:srgbClr val="3382AA"/>
          </a:solidFill>
        </p:spPr>
        <p:txBody>
          <a:bodyPr wrap="square" lIns="0" tIns="0" rIns="0" bIns="0" rtlCol="0">
            <a:noAutofit/>
          </a:bodyPr>
          <a:lstStyle/>
          <a:p>
            <a:pPr algn="ctr"/>
            <a:endParaRPr lang="es-MX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7" grpId="0"/>
      <p:bldP spid="8" grpId="0"/>
      <p:bldP spid="9" grpId="0"/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25501" y="3416300"/>
            <a:ext cx="2472361" cy="1364163"/>
          </a:xfrm>
          <a:custGeom>
            <a:avLst/>
            <a:gdLst/>
            <a:ahLst/>
            <a:cxnLst/>
            <a:rect l="l" t="t" r="r" b="b"/>
            <a:pathLst>
              <a:path w="2472361" h="1364163">
                <a:moveTo>
                  <a:pt x="387180" y="2286"/>
                </a:moveTo>
                <a:lnTo>
                  <a:pt x="8566" y="2416"/>
                </a:lnTo>
                <a:lnTo>
                  <a:pt x="6848" y="43240"/>
                </a:lnTo>
                <a:lnTo>
                  <a:pt x="5465" y="89086"/>
                </a:lnTo>
                <a:lnTo>
                  <a:pt x="4946" y="164432"/>
                </a:lnTo>
                <a:lnTo>
                  <a:pt x="5079" y="172932"/>
                </a:lnTo>
                <a:lnTo>
                  <a:pt x="7295" y="213567"/>
                </a:lnTo>
                <a:lnTo>
                  <a:pt x="9805" y="230756"/>
                </a:lnTo>
                <a:lnTo>
                  <a:pt x="10891" y="238270"/>
                </a:lnTo>
                <a:lnTo>
                  <a:pt x="13754" y="285940"/>
                </a:lnTo>
                <a:lnTo>
                  <a:pt x="14167" y="363797"/>
                </a:lnTo>
                <a:lnTo>
                  <a:pt x="13941" y="402266"/>
                </a:lnTo>
                <a:lnTo>
                  <a:pt x="13521" y="448399"/>
                </a:lnTo>
                <a:lnTo>
                  <a:pt x="12902" y="503039"/>
                </a:lnTo>
                <a:lnTo>
                  <a:pt x="12078" y="567029"/>
                </a:lnTo>
                <a:lnTo>
                  <a:pt x="11041" y="641212"/>
                </a:lnTo>
                <a:lnTo>
                  <a:pt x="9785" y="726433"/>
                </a:lnTo>
                <a:lnTo>
                  <a:pt x="8234" y="827983"/>
                </a:lnTo>
                <a:lnTo>
                  <a:pt x="4641" y="1056746"/>
                </a:lnTo>
                <a:lnTo>
                  <a:pt x="0" y="1347597"/>
                </a:lnTo>
                <a:lnTo>
                  <a:pt x="1471660" y="1364163"/>
                </a:lnTo>
                <a:lnTo>
                  <a:pt x="2453487" y="1359903"/>
                </a:lnTo>
                <a:lnTo>
                  <a:pt x="2463013" y="823533"/>
                </a:lnTo>
                <a:lnTo>
                  <a:pt x="2467060" y="589179"/>
                </a:lnTo>
                <a:lnTo>
                  <a:pt x="2469431" y="447597"/>
                </a:lnTo>
                <a:lnTo>
                  <a:pt x="2470419" y="386645"/>
                </a:lnTo>
                <a:lnTo>
                  <a:pt x="2471267" y="332148"/>
                </a:lnTo>
                <a:lnTo>
                  <a:pt x="2471932" y="285940"/>
                </a:lnTo>
                <a:lnTo>
                  <a:pt x="2472361" y="246702"/>
                </a:lnTo>
                <a:lnTo>
                  <a:pt x="2472245" y="220646"/>
                </a:lnTo>
                <a:lnTo>
                  <a:pt x="2469957" y="172932"/>
                </a:lnTo>
                <a:lnTo>
                  <a:pt x="2465959" y="126917"/>
                </a:lnTo>
                <a:lnTo>
                  <a:pt x="2460716" y="72783"/>
                </a:lnTo>
                <a:lnTo>
                  <a:pt x="2454193" y="7107"/>
                </a:lnTo>
                <a:lnTo>
                  <a:pt x="1439920" y="7107"/>
                </a:lnTo>
                <a:lnTo>
                  <a:pt x="387180" y="2286"/>
                </a:lnTo>
                <a:close/>
              </a:path>
              <a:path w="2472361" h="1364163">
                <a:moveTo>
                  <a:pt x="2453487" y="0"/>
                </a:moveTo>
                <a:lnTo>
                  <a:pt x="1439920" y="7107"/>
                </a:lnTo>
                <a:lnTo>
                  <a:pt x="2454193" y="7107"/>
                </a:lnTo>
                <a:lnTo>
                  <a:pt x="2453487" y="0"/>
                </a:lnTo>
                <a:close/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 lang="es-MX"/>
          </a:p>
        </p:txBody>
      </p:sp>
      <p:sp>
        <p:nvSpPr>
          <p:cNvPr id="3" name="object 3"/>
          <p:cNvSpPr/>
          <p:nvPr/>
        </p:nvSpPr>
        <p:spPr>
          <a:xfrm>
            <a:off x="4146548" y="3479800"/>
            <a:ext cx="1981071" cy="1237161"/>
          </a:xfrm>
          <a:custGeom>
            <a:avLst/>
            <a:gdLst/>
            <a:ahLst/>
            <a:cxnLst/>
            <a:rect l="l" t="t" r="r" b="b"/>
            <a:pathLst>
              <a:path w="1981071" h="1237161">
                <a:moveTo>
                  <a:pt x="463841" y="2442"/>
                </a:moveTo>
                <a:lnTo>
                  <a:pt x="6828" y="3111"/>
                </a:lnTo>
                <a:lnTo>
                  <a:pt x="5111" y="51598"/>
                </a:lnTo>
                <a:lnTo>
                  <a:pt x="4041" y="100403"/>
                </a:lnTo>
                <a:lnTo>
                  <a:pt x="3843" y="136065"/>
                </a:lnTo>
                <a:lnTo>
                  <a:pt x="3969" y="150933"/>
                </a:lnTo>
                <a:lnTo>
                  <a:pt x="5739" y="192506"/>
                </a:lnTo>
                <a:lnTo>
                  <a:pt x="7861" y="209274"/>
                </a:lnTo>
                <a:lnTo>
                  <a:pt x="8731" y="216089"/>
                </a:lnTo>
                <a:lnTo>
                  <a:pt x="11026" y="259324"/>
                </a:lnTo>
                <a:lnTo>
                  <a:pt x="11357" y="329933"/>
                </a:lnTo>
                <a:lnTo>
                  <a:pt x="11175" y="364821"/>
                </a:lnTo>
                <a:lnTo>
                  <a:pt x="10817" y="408874"/>
                </a:lnTo>
                <a:lnTo>
                  <a:pt x="10343" y="456213"/>
                </a:lnTo>
                <a:lnTo>
                  <a:pt x="9682" y="514246"/>
                </a:lnTo>
                <a:lnTo>
                  <a:pt x="8850" y="581524"/>
                </a:lnTo>
                <a:lnTo>
                  <a:pt x="7844" y="658810"/>
                </a:lnTo>
                <a:lnTo>
                  <a:pt x="6657" y="746871"/>
                </a:lnTo>
                <a:lnTo>
                  <a:pt x="5284" y="846470"/>
                </a:lnTo>
                <a:lnTo>
                  <a:pt x="0" y="1222146"/>
                </a:lnTo>
                <a:lnTo>
                  <a:pt x="1179292" y="1237161"/>
                </a:lnTo>
                <a:lnTo>
                  <a:pt x="1966061" y="1233297"/>
                </a:lnTo>
                <a:lnTo>
                  <a:pt x="1972499" y="824612"/>
                </a:lnTo>
                <a:lnTo>
                  <a:pt x="1976934" y="536245"/>
                </a:lnTo>
                <a:lnTo>
                  <a:pt x="1978866" y="406660"/>
                </a:lnTo>
                <a:lnTo>
                  <a:pt x="1980280" y="307444"/>
                </a:lnTo>
                <a:lnTo>
                  <a:pt x="1980899" y="259324"/>
                </a:lnTo>
                <a:lnTo>
                  <a:pt x="1981071" y="244590"/>
                </a:lnTo>
                <a:lnTo>
                  <a:pt x="1981033" y="196540"/>
                </a:lnTo>
                <a:lnTo>
                  <a:pt x="1979305" y="157539"/>
                </a:lnTo>
                <a:lnTo>
                  <a:pt x="1975495" y="108420"/>
                </a:lnTo>
                <a:lnTo>
                  <a:pt x="1966624" y="6424"/>
                </a:lnTo>
                <a:lnTo>
                  <a:pt x="1208273" y="6424"/>
                </a:lnTo>
                <a:lnTo>
                  <a:pt x="1021549" y="5575"/>
                </a:lnTo>
                <a:lnTo>
                  <a:pt x="757980" y="2587"/>
                </a:lnTo>
                <a:lnTo>
                  <a:pt x="463841" y="2442"/>
                </a:lnTo>
                <a:close/>
              </a:path>
              <a:path w="1981071" h="1237161">
                <a:moveTo>
                  <a:pt x="1966061" y="0"/>
                </a:moveTo>
                <a:lnTo>
                  <a:pt x="1208273" y="6424"/>
                </a:lnTo>
                <a:lnTo>
                  <a:pt x="1966624" y="6424"/>
                </a:lnTo>
                <a:lnTo>
                  <a:pt x="1966061" y="0"/>
                </a:lnTo>
                <a:close/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 lang="es-MX"/>
          </a:p>
        </p:txBody>
      </p:sp>
      <p:sp>
        <p:nvSpPr>
          <p:cNvPr id="4" name="object 4"/>
          <p:cNvSpPr/>
          <p:nvPr/>
        </p:nvSpPr>
        <p:spPr>
          <a:xfrm>
            <a:off x="6867449" y="3175000"/>
            <a:ext cx="2472340" cy="2264671"/>
          </a:xfrm>
          <a:custGeom>
            <a:avLst/>
            <a:gdLst/>
            <a:ahLst/>
            <a:cxnLst/>
            <a:rect l="l" t="t" r="r" b="b"/>
            <a:pathLst>
              <a:path w="2472340" h="2264671">
                <a:moveTo>
                  <a:pt x="8585" y="3390"/>
                </a:moveTo>
                <a:lnTo>
                  <a:pt x="7377" y="48832"/>
                </a:lnTo>
                <a:lnTo>
                  <a:pt x="6112" y="108209"/>
                </a:lnTo>
                <a:lnTo>
                  <a:pt x="5365" y="155179"/>
                </a:lnTo>
                <a:lnTo>
                  <a:pt x="4924" y="271917"/>
                </a:lnTo>
                <a:lnTo>
                  <a:pt x="4963" y="277469"/>
                </a:lnTo>
                <a:lnTo>
                  <a:pt x="5793" y="320777"/>
                </a:lnTo>
                <a:lnTo>
                  <a:pt x="8585" y="370738"/>
                </a:lnTo>
                <a:lnTo>
                  <a:pt x="9805" y="383087"/>
                </a:lnTo>
                <a:lnTo>
                  <a:pt x="10891" y="395561"/>
                </a:lnTo>
                <a:lnTo>
                  <a:pt x="13273" y="447728"/>
                </a:lnTo>
                <a:lnTo>
                  <a:pt x="14067" y="508792"/>
                </a:lnTo>
                <a:lnTo>
                  <a:pt x="14167" y="603950"/>
                </a:lnTo>
                <a:lnTo>
                  <a:pt x="13941" y="667813"/>
                </a:lnTo>
                <a:lnTo>
                  <a:pt x="13521" y="744399"/>
                </a:lnTo>
                <a:lnTo>
                  <a:pt x="12902" y="835109"/>
                </a:lnTo>
                <a:lnTo>
                  <a:pt x="12078" y="941340"/>
                </a:lnTo>
                <a:lnTo>
                  <a:pt x="11041" y="1064494"/>
                </a:lnTo>
                <a:lnTo>
                  <a:pt x="9785" y="1205971"/>
                </a:lnTo>
                <a:lnTo>
                  <a:pt x="8304" y="1367169"/>
                </a:lnTo>
                <a:lnTo>
                  <a:pt x="4641" y="1754332"/>
                </a:lnTo>
                <a:lnTo>
                  <a:pt x="0" y="2237181"/>
                </a:lnTo>
                <a:lnTo>
                  <a:pt x="1471660" y="2264671"/>
                </a:lnTo>
                <a:lnTo>
                  <a:pt x="2453487" y="2257602"/>
                </a:lnTo>
                <a:lnTo>
                  <a:pt x="2460139" y="1639530"/>
                </a:lnTo>
                <a:lnTo>
                  <a:pt x="2465733" y="1109702"/>
                </a:lnTo>
                <a:lnTo>
                  <a:pt x="2468303" y="860395"/>
                </a:lnTo>
                <a:lnTo>
                  <a:pt x="2470419" y="648466"/>
                </a:lnTo>
                <a:lnTo>
                  <a:pt x="2471340" y="551409"/>
                </a:lnTo>
                <a:lnTo>
                  <a:pt x="2471856" y="494146"/>
                </a:lnTo>
                <a:lnTo>
                  <a:pt x="2472225" y="447728"/>
                </a:lnTo>
                <a:lnTo>
                  <a:pt x="2472340" y="426482"/>
                </a:lnTo>
                <a:lnTo>
                  <a:pt x="2472234" y="365025"/>
                </a:lnTo>
                <a:lnTo>
                  <a:pt x="2471175" y="316986"/>
                </a:lnTo>
                <a:lnTo>
                  <a:pt x="2469241" y="271917"/>
                </a:lnTo>
                <a:lnTo>
                  <a:pt x="2467195" y="232867"/>
                </a:lnTo>
                <a:lnTo>
                  <a:pt x="2464412" y="183691"/>
                </a:lnTo>
                <a:lnTo>
                  <a:pt x="2460779" y="121881"/>
                </a:lnTo>
                <a:lnTo>
                  <a:pt x="2454193" y="11791"/>
                </a:lnTo>
                <a:lnTo>
                  <a:pt x="1439920" y="11791"/>
                </a:lnTo>
                <a:lnTo>
                  <a:pt x="1322291" y="11045"/>
                </a:lnTo>
                <a:lnTo>
                  <a:pt x="986717" y="4861"/>
                </a:lnTo>
                <a:lnTo>
                  <a:pt x="8585" y="3390"/>
                </a:lnTo>
                <a:close/>
              </a:path>
              <a:path w="2472340" h="2264671">
                <a:moveTo>
                  <a:pt x="2453487" y="0"/>
                </a:moveTo>
                <a:lnTo>
                  <a:pt x="1439920" y="11791"/>
                </a:lnTo>
                <a:lnTo>
                  <a:pt x="2454193" y="11791"/>
                </a:lnTo>
                <a:lnTo>
                  <a:pt x="2453487" y="0"/>
                </a:lnTo>
                <a:close/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 lang="es-MX"/>
          </a:p>
        </p:txBody>
      </p:sp>
      <p:sp>
        <p:nvSpPr>
          <p:cNvPr id="5" name="object 5"/>
          <p:cNvSpPr txBox="1"/>
          <p:nvPr/>
        </p:nvSpPr>
        <p:spPr>
          <a:xfrm>
            <a:off x="4295043" y="3505098"/>
            <a:ext cx="1593850" cy="10731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16700"/>
              </a:lnSpc>
            </a:pPr>
            <a:r>
              <a:rPr lang="es-MX" sz="2000" dirty="0">
                <a:solidFill>
                  <a:srgbClr val="FFFFFF"/>
                </a:solidFill>
                <a:latin typeface="Verdana"/>
                <a:cs typeface="Verdana"/>
              </a:rPr>
              <a:t>Se </a:t>
            </a:r>
            <a:r>
              <a:rPr lang="es-MX" sz="2000" dirty="0" smtClean="0">
                <a:solidFill>
                  <a:srgbClr val="FFFFFF"/>
                </a:solidFill>
                <a:latin typeface="Verdana"/>
                <a:cs typeface="Verdana"/>
              </a:rPr>
              <a:t>reduce la </a:t>
            </a:r>
            <a:r>
              <a:rPr lang="es-MX" sz="2000" dirty="0">
                <a:solidFill>
                  <a:srgbClr val="FFFFFF"/>
                </a:solidFill>
                <a:latin typeface="Verdana"/>
                <a:cs typeface="Verdana"/>
              </a:rPr>
              <a:t>brecha cultural</a:t>
            </a:r>
            <a:endParaRPr lang="es-MX" sz="2000" dirty="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76300" y="3505098"/>
            <a:ext cx="2315210" cy="10731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16700"/>
              </a:lnSpc>
            </a:pPr>
            <a:r>
              <a:rPr lang="es-MX" sz="2000" dirty="0" smtClean="0">
                <a:solidFill>
                  <a:srgbClr val="FFFFFF"/>
                </a:solidFill>
                <a:latin typeface="Verdana"/>
                <a:cs typeface="Verdana"/>
              </a:rPr>
              <a:t>Grupos cultu</a:t>
            </a:r>
            <a:r>
              <a:rPr lang="es-MX" sz="2000" spc="-40" dirty="0" smtClean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lang="es-MX" sz="2000" dirty="0" smtClean="0">
                <a:solidFill>
                  <a:srgbClr val="FFFFFF"/>
                </a:solidFill>
                <a:latin typeface="Verdana"/>
                <a:cs typeface="Verdana"/>
              </a:rPr>
              <a:t>ales</a:t>
            </a:r>
            <a:r>
              <a:rPr lang="es-MX" sz="2000" spc="0" dirty="0" smtClean="0">
                <a:solidFill>
                  <a:srgbClr val="FFFFFF"/>
                </a:solidFill>
                <a:latin typeface="Verdana"/>
                <a:cs typeface="Verdana"/>
              </a:rPr>
              <a:t> y sociales que no tendrían contacto</a:t>
            </a:r>
            <a:endParaRPr lang="es-MX" sz="2000" dirty="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997700" y="3191319"/>
            <a:ext cx="2091055" cy="21399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16700"/>
              </a:lnSpc>
            </a:pPr>
            <a:r>
              <a:rPr lang="es-MX" sz="2000" spc="-10" dirty="0" smtClean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lang="es-MX" sz="2000" spc="0" dirty="0" smtClean="0">
                <a:solidFill>
                  <a:srgbClr val="FFFFFF"/>
                </a:solidFill>
                <a:latin typeface="Verdana"/>
                <a:cs typeface="Verdana"/>
              </a:rPr>
              <a:t>umenta las expectati</a:t>
            </a:r>
            <a:r>
              <a:rPr lang="es-MX" sz="2000" spc="-40" dirty="0" smtClean="0">
                <a:solidFill>
                  <a:srgbClr val="FFFFFF"/>
                </a:solidFill>
                <a:latin typeface="Verdana"/>
                <a:cs typeface="Verdana"/>
              </a:rPr>
              <a:t>v</a:t>
            </a:r>
            <a:r>
              <a:rPr lang="es-MX" sz="2000" spc="0" dirty="0" smtClean="0">
                <a:solidFill>
                  <a:srgbClr val="FFFFFF"/>
                </a:solidFill>
                <a:latin typeface="Verdana"/>
                <a:cs typeface="Verdana"/>
              </a:rPr>
              <a:t>as, t</a:t>
            </a:r>
            <a:r>
              <a:rPr lang="es-MX" sz="2000" spc="-40" dirty="0" smtClean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lang="es-MX" sz="2000" spc="0" dirty="0" smtClean="0">
                <a:solidFill>
                  <a:srgbClr val="FFFFFF"/>
                </a:solidFill>
                <a:latin typeface="Verdana"/>
                <a:cs typeface="Verdana"/>
              </a:rPr>
              <a:t>ansforma</a:t>
            </a:r>
            <a:r>
              <a:rPr lang="es-MX" sz="2000" spc="5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s-MX" sz="2000" dirty="0" smtClean="0">
                <a:solidFill>
                  <a:srgbClr val="FFFFFF"/>
                </a:solidFill>
                <a:latin typeface="Verdana"/>
                <a:cs typeface="Verdana"/>
              </a:rPr>
              <a:t>el </a:t>
            </a:r>
            <a:r>
              <a:rPr lang="es-MX" sz="2000" spc="0" dirty="0" smtClean="0">
                <a:solidFill>
                  <a:srgbClr val="FFFFFF"/>
                </a:solidFill>
                <a:latin typeface="Verdana"/>
                <a:cs typeface="Verdana"/>
              </a:rPr>
              <a:t>entorno y abre las portas al </a:t>
            </a:r>
            <a:r>
              <a:rPr lang="es-MX" sz="2000" dirty="0">
                <a:solidFill>
                  <a:srgbClr val="FFFFFF"/>
                </a:solidFill>
                <a:latin typeface="Verdana"/>
                <a:cs typeface="Verdana"/>
              </a:rPr>
              <a:t>é</a:t>
            </a:r>
            <a:r>
              <a:rPr lang="es-MX" sz="2000" spc="0" dirty="0" smtClean="0">
                <a:solidFill>
                  <a:srgbClr val="FFFFFF"/>
                </a:solidFill>
                <a:latin typeface="Verdana"/>
                <a:cs typeface="Verdana"/>
              </a:rPr>
              <a:t>xito académico</a:t>
            </a:r>
            <a:endParaRPr lang="es-MX" sz="2000" dirty="0">
              <a:latin typeface="Verdana"/>
              <a:cs typeface="Verdan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523589" y="3981615"/>
            <a:ext cx="438475" cy="230667"/>
          </a:xfrm>
          <a:custGeom>
            <a:avLst/>
            <a:gdLst/>
            <a:ahLst/>
            <a:cxnLst/>
            <a:rect l="l" t="t" r="r" b="b"/>
            <a:pathLst>
              <a:path w="438475" h="230667">
                <a:moveTo>
                  <a:pt x="436010" y="132711"/>
                </a:moveTo>
                <a:lnTo>
                  <a:pt x="259721" y="132711"/>
                </a:lnTo>
                <a:lnTo>
                  <a:pt x="293584" y="133843"/>
                </a:lnTo>
                <a:lnTo>
                  <a:pt x="297407" y="134058"/>
                </a:lnTo>
                <a:lnTo>
                  <a:pt x="301242" y="134122"/>
                </a:lnTo>
                <a:lnTo>
                  <a:pt x="305090" y="134566"/>
                </a:lnTo>
                <a:lnTo>
                  <a:pt x="332408" y="137183"/>
                </a:lnTo>
                <a:lnTo>
                  <a:pt x="349616" y="139608"/>
                </a:lnTo>
                <a:lnTo>
                  <a:pt x="359700" y="140904"/>
                </a:lnTo>
                <a:lnTo>
                  <a:pt x="366393" y="142275"/>
                </a:lnTo>
                <a:lnTo>
                  <a:pt x="359840" y="149870"/>
                </a:lnTo>
                <a:lnTo>
                  <a:pt x="345806" y="167294"/>
                </a:lnTo>
                <a:lnTo>
                  <a:pt x="334853" y="181564"/>
                </a:lnTo>
                <a:lnTo>
                  <a:pt x="327632" y="191483"/>
                </a:lnTo>
                <a:lnTo>
                  <a:pt x="333221" y="202257"/>
                </a:lnTo>
                <a:lnTo>
                  <a:pt x="339710" y="211744"/>
                </a:lnTo>
                <a:lnTo>
                  <a:pt x="352461" y="230667"/>
                </a:lnTo>
                <a:lnTo>
                  <a:pt x="377424" y="198562"/>
                </a:lnTo>
                <a:lnTo>
                  <a:pt x="410068" y="162500"/>
                </a:lnTo>
                <a:lnTo>
                  <a:pt x="438475" y="137412"/>
                </a:lnTo>
                <a:lnTo>
                  <a:pt x="436010" y="132711"/>
                </a:lnTo>
                <a:close/>
              </a:path>
              <a:path w="438475" h="230667">
                <a:moveTo>
                  <a:pt x="252696" y="83604"/>
                </a:moveTo>
                <a:lnTo>
                  <a:pt x="186555" y="85252"/>
                </a:lnTo>
                <a:lnTo>
                  <a:pt x="135621" y="89807"/>
                </a:lnTo>
                <a:lnTo>
                  <a:pt x="97018" y="95121"/>
                </a:lnTo>
                <a:lnTo>
                  <a:pt x="47556" y="104190"/>
                </a:lnTo>
                <a:lnTo>
                  <a:pt x="0" y="115232"/>
                </a:lnTo>
                <a:lnTo>
                  <a:pt x="5256" y="159700"/>
                </a:lnTo>
                <a:lnTo>
                  <a:pt x="17195" y="156742"/>
                </a:lnTo>
                <a:lnTo>
                  <a:pt x="29280" y="154033"/>
                </a:lnTo>
                <a:lnTo>
                  <a:pt x="78833" y="145357"/>
                </a:lnTo>
                <a:lnTo>
                  <a:pt x="129773" y="139351"/>
                </a:lnTo>
                <a:lnTo>
                  <a:pt x="168440" y="135972"/>
                </a:lnTo>
                <a:lnTo>
                  <a:pt x="235115" y="133582"/>
                </a:lnTo>
                <a:lnTo>
                  <a:pt x="259721" y="132711"/>
                </a:lnTo>
                <a:lnTo>
                  <a:pt x="436010" y="132711"/>
                </a:lnTo>
                <a:lnTo>
                  <a:pt x="432595" y="126201"/>
                </a:lnTo>
                <a:lnTo>
                  <a:pt x="426355" y="115144"/>
                </a:lnTo>
                <a:lnTo>
                  <a:pt x="419779" y="104190"/>
                </a:lnTo>
                <a:lnTo>
                  <a:pt x="413224" y="93812"/>
                </a:lnTo>
                <a:lnTo>
                  <a:pt x="365618" y="93812"/>
                </a:lnTo>
                <a:lnTo>
                  <a:pt x="358506" y="92364"/>
                </a:lnTo>
                <a:lnTo>
                  <a:pt x="347940" y="91005"/>
                </a:lnTo>
                <a:lnTo>
                  <a:pt x="329868" y="88465"/>
                </a:lnTo>
                <a:lnTo>
                  <a:pt x="301318" y="85735"/>
                </a:lnTo>
                <a:lnTo>
                  <a:pt x="297292" y="85265"/>
                </a:lnTo>
                <a:lnTo>
                  <a:pt x="293330" y="85189"/>
                </a:lnTo>
                <a:lnTo>
                  <a:pt x="265441" y="83805"/>
                </a:lnTo>
                <a:lnTo>
                  <a:pt x="252696" y="83604"/>
                </a:lnTo>
                <a:close/>
              </a:path>
              <a:path w="438475" h="230667">
                <a:moveTo>
                  <a:pt x="344548" y="0"/>
                </a:moveTo>
                <a:lnTo>
                  <a:pt x="337310" y="7389"/>
                </a:lnTo>
                <a:lnTo>
                  <a:pt x="330185" y="14932"/>
                </a:lnTo>
                <a:lnTo>
                  <a:pt x="323188" y="22502"/>
                </a:lnTo>
                <a:lnTo>
                  <a:pt x="316546" y="30592"/>
                </a:lnTo>
                <a:lnTo>
                  <a:pt x="325643" y="41469"/>
                </a:lnTo>
                <a:lnTo>
                  <a:pt x="331828" y="49147"/>
                </a:lnTo>
                <a:lnTo>
                  <a:pt x="339878" y="59584"/>
                </a:lnTo>
                <a:lnTo>
                  <a:pt x="355933" y="80630"/>
                </a:lnTo>
                <a:lnTo>
                  <a:pt x="362711" y="89807"/>
                </a:lnTo>
                <a:lnTo>
                  <a:pt x="365618" y="93812"/>
                </a:lnTo>
                <a:lnTo>
                  <a:pt x="413224" y="93812"/>
                </a:lnTo>
                <a:lnTo>
                  <a:pt x="390168" y="59950"/>
                </a:lnTo>
                <a:lnTo>
                  <a:pt x="366237" y="27559"/>
                </a:lnTo>
                <a:lnTo>
                  <a:pt x="351132" y="8161"/>
                </a:lnTo>
                <a:lnTo>
                  <a:pt x="344548" y="0"/>
                </a:lnTo>
                <a:close/>
              </a:path>
            </a:pathLst>
          </a:custGeom>
          <a:solidFill>
            <a:srgbClr val="3382AA"/>
          </a:solidFill>
        </p:spPr>
        <p:txBody>
          <a:bodyPr wrap="square" lIns="0" tIns="0" rIns="0" bIns="0" rtlCol="0">
            <a:noAutofit/>
          </a:bodyPr>
          <a:lstStyle/>
          <a:p>
            <a:endParaRPr lang="es-MX"/>
          </a:p>
        </p:txBody>
      </p:sp>
      <p:sp>
        <p:nvSpPr>
          <p:cNvPr id="9" name="object 9"/>
          <p:cNvSpPr/>
          <p:nvPr/>
        </p:nvSpPr>
        <p:spPr>
          <a:xfrm>
            <a:off x="6280938" y="3981617"/>
            <a:ext cx="438475" cy="230667"/>
          </a:xfrm>
          <a:custGeom>
            <a:avLst/>
            <a:gdLst/>
            <a:ahLst/>
            <a:cxnLst/>
            <a:rect l="l" t="t" r="r" b="b"/>
            <a:pathLst>
              <a:path w="438475" h="230667">
                <a:moveTo>
                  <a:pt x="436010" y="132710"/>
                </a:moveTo>
                <a:lnTo>
                  <a:pt x="259721" y="132710"/>
                </a:lnTo>
                <a:lnTo>
                  <a:pt x="293584" y="133842"/>
                </a:lnTo>
                <a:lnTo>
                  <a:pt x="297407" y="134058"/>
                </a:lnTo>
                <a:lnTo>
                  <a:pt x="301242" y="134121"/>
                </a:lnTo>
                <a:lnTo>
                  <a:pt x="305090" y="134566"/>
                </a:lnTo>
                <a:lnTo>
                  <a:pt x="332395" y="137182"/>
                </a:lnTo>
                <a:lnTo>
                  <a:pt x="349616" y="139608"/>
                </a:lnTo>
                <a:lnTo>
                  <a:pt x="359700" y="140903"/>
                </a:lnTo>
                <a:lnTo>
                  <a:pt x="366393" y="142275"/>
                </a:lnTo>
                <a:lnTo>
                  <a:pt x="359840" y="149869"/>
                </a:lnTo>
                <a:lnTo>
                  <a:pt x="345806" y="167294"/>
                </a:lnTo>
                <a:lnTo>
                  <a:pt x="334853" y="181563"/>
                </a:lnTo>
                <a:lnTo>
                  <a:pt x="327632" y="191482"/>
                </a:lnTo>
                <a:lnTo>
                  <a:pt x="333221" y="202257"/>
                </a:lnTo>
                <a:lnTo>
                  <a:pt x="339710" y="211744"/>
                </a:lnTo>
                <a:lnTo>
                  <a:pt x="352461" y="230667"/>
                </a:lnTo>
                <a:lnTo>
                  <a:pt x="377424" y="198562"/>
                </a:lnTo>
                <a:lnTo>
                  <a:pt x="410068" y="162499"/>
                </a:lnTo>
                <a:lnTo>
                  <a:pt x="438475" y="137411"/>
                </a:lnTo>
                <a:lnTo>
                  <a:pt x="436010" y="132710"/>
                </a:lnTo>
                <a:close/>
              </a:path>
              <a:path w="438475" h="230667">
                <a:moveTo>
                  <a:pt x="252696" y="83603"/>
                </a:moveTo>
                <a:lnTo>
                  <a:pt x="186555" y="85251"/>
                </a:lnTo>
                <a:lnTo>
                  <a:pt x="135621" y="89806"/>
                </a:lnTo>
                <a:lnTo>
                  <a:pt x="97018" y="95120"/>
                </a:lnTo>
                <a:lnTo>
                  <a:pt x="47556" y="104189"/>
                </a:lnTo>
                <a:lnTo>
                  <a:pt x="0" y="115231"/>
                </a:lnTo>
                <a:lnTo>
                  <a:pt x="5256" y="159699"/>
                </a:lnTo>
                <a:lnTo>
                  <a:pt x="17195" y="156741"/>
                </a:lnTo>
                <a:lnTo>
                  <a:pt x="29280" y="154032"/>
                </a:lnTo>
                <a:lnTo>
                  <a:pt x="78833" y="145356"/>
                </a:lnTo>
                <a:lnTo>
                  <a:pt x="129773" y="139350"/>
                </a:lnTo>
                <a:lnTo>
                  <a:pt x="168440" y="135972"/>
                </a:lnTo>
                <a:lnTo>
                  <a:pt x="235115" y="133581"/>
                </a:lnTo>
                <a:lnTo>
                  <a:pt x="259721" y="132710"/>
                </a:lnTo>
                <a:lnTo>
                  <a:pt x="436010" y="132710"/>
                </a:lnTo>
                <a:lnTo>
                  <a:pt x="432595" y="126200"/>
                </a:lnTo>
                <a:lnTo>
                  <a:pt x="426355" y="115143"/>
                </a:lnTo>
                <a:lnTo>
                  <a:pt x="419779" y="104189"/>
                </a:lnTo>
                <a:lnTo>
                  <a:pt x="413224" y="93811"/>
                </a:lnTo>
                <a:lnTo>
                  <a:pt x="365618" y="93811"/>
                </a:lnTo>
                <a:lnTo>
                  <a:pt x="358506" y="92364"/>
                </a:lnTo>
                <a:lnTo>
                  <a:pt x="347940" y="91005"/>
                </a:lnTo>
                <a:lnTo>
                  <a:pt x="329868" y="88465"/>
                </a:lnTo>
                <a:lnTo>
                  <a:pt x="301318" y="85734"/>
                </a:lnTo>
                <a:lnTo>
                  <a:pt x="297292" y="85264"/>
                </a:lnTo>
                <a:lnTo>
                  <a:pt x="293330" y="85188"/>
                </a:lnTo>
                <a:lnTo>
                  <a:pt x="265441" y="83804"/>
                </a:lnTo>
                <a:lnTo>
                  <a:pt x="252696" y="83603"/>
                </a:lnTo>
                <a:close/>
              </a:path>
              <a:path w="438475" h="230667">
                <a:moveTo>
                  <a:pt x="344549" y="0"/>
                </a:moveTo>
                <a:lnTo>
                  <a:pt x="337310" y="7388"/>
                </a:lnTo>
                <a:lnTo>
                  <a:pt x="330185" y="14932"/>
                </a:lnTo>
                <a:lnTo>
                  <a:pt x="323188" y="22501"/>
                </a:lnTo>
                <a:lnTo>
                  <a:pt x="316546" y="30591"/>
                </a:lnTo>
                <a:lnTo>
                  <a:pt x="325643" y="41468"/>
                </a:lnTo>
                <a:lnTo>
                  <a:pt x="331828" y="49146"/>
                </a:lnTo>
                <a:lnTo>
                  <a:pt x="339878" y="59583"/>
                </a:lnTo>
                <a:lnTo>
                  <a:pt x="355933" y="80629"/>
                </a:lnTo>
                <a:lnTo>
                  <a:pt x="362711" y="89806"/>
                </a:lnTo>
                <a:lnTo>
                  <a:pt x="365618" y="93811"/>
                </a:lnTo>
                <a:lnTo>
                  <a:pt x="413224" y="93811"/>
                </a:lnTo>
                <a:lnTo>
                  <a:pt x="390169" y="59950"/>
                </a:lnTo>
                <a:lnTo>
                  <a:pt x="366236" y="27560"/>
                </a:lnTo>
                <a:lnTo>
                  <a:pt x="351132" y="8160"/>
                </a:lnTo>
                <a:lnTo>
                  <a:pt x="344549" y="0"/>
                </a:lnTo>
                <a:close/>
              </a:path>
            </a:pathLst>
          </a:custGeom>
          <a:solidFill>
            <a:srgbClr val="3382AA"/>
          </a:solidFill>
        </p:spPr>
        <p:txBody>
          <a:bodyPr wrap="square" lIns="0" tIns="0" rIns="0" bIns="0" rtlCol="0">
            <a:noAutofit/>
          </a:bodyPr>
          <a:lstStyle/>
          <a:p>
            <a:endParaRPr lang="es-MX"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4455"/>
              </a:lnSpc>
              <a:tabLst>
                <a:tab pos="8394065" algn="l"/>
              </a:tabLst>
            </a:pPr>
            <a:r>
              <a:rPr lang="es-MX" sz="3800" b="1" u="sng" dirty="0" smtClean="0">
                <a:solidFill>
                  <a:srgbClr val="F8971D"/>
                </a:solidFill>
                <a:latin typeface="Verdana"/>
                <a:cs typeface="Verdana"/>
              </a:rPr>
              <a:t>Tertulias Literarias  	</a:t>
            </a:r>
            <a:endParaRPr lang="es-MX" sz="3800" dirty="0"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489200" y="1190618"/>
            <a:ext cx="4889500" cy="5664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4455"/>
              </a:lnSpc>
            </a:pPr>
            <a:r>
              <a:rPr lang="es-MX" sz="3800" spc="-95" dirty="0" smtClean="0">
                <a:solidFill>
                  <a:srgbClr val="F8971D"/>
                </a:solidFill>
                <a:latin typeface="Verdana"/>
                <a:cs typeface="Verdana"/>
              </a:rPr>
              <a:t>¿P</a:t>
            </a:r>
            <a:r>
              <a:rPr lang="es-MX" sz="3800" spc="0" dirty="0" smtClean="0">
                <a:solidFill>
                  <a:srgbClr val="F8971D"/>
                </a:solidFill>
                <a:latin typeface="Verdana"/>
                <a:cs typeface="Verdana"/>
              </a:rPr>
              <a:t>orque</a:t>
            </a:r>
            <a:r>
              <a:rPr lang="es-MX" sz="3800" spc="5" dirty="0" smtClean="0">
                <a:solidFill>
                  <a:srgbClr val="F8971D"/>
                </a:solidFill>
                <a:latin typeface="Verdana"/>
                <a:cs typeface="Verdana"/>
              </a:rPr>
              <a:t> </a:t>
            </a:r>
            <a:r>
              <a:rPr lang="es-MX" sz="3800" spc="0" dirty="0" smtClean="0">
                <a:solidFill>
                  <a:srgbClr val="F8971D"/>
                </a:solidFill>
                <a:latin typeface="Verdana"/>
                <a:cs typeface="Verdana"/>
              </a:rPr>
              <a:t>clásicos?</a:t>
            </a:r>
            <a:endParaRPr lang="es-MX" sz="3800" dirty="0">
              <a:latin typeface="Verdana"/>
              <a:cs typeface="Verdana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0" y="6986230"/>
            <a:ext cx="10160000" cy="633769"/>
          </a:xfrm>
          <a:custGeom>
            <a:avLst/>
            <a:gdLst/>
            <a:ahLst/>
            <a:cxnLst/>
            <a:rect l="l" t="t" r="r" b="b"/>
            <a:pathLst>
              <a:path w="10160000" h="633769">
                <a:moveTo>
                  <a:pt x="2230991" y="0"/>
                </a:moveTo>
                <a:lnTo>
                  <a:pt x="1837932" y="13306"/>
                </a:lnTo>
                <a:lnTo>
                  <a:pt x="1447941" y="40077"/>
                </a:lnTo>
                <a:lnTo>
                  <a:pt x="1062552" y="78883"/>
                </a:lnTo>
                <a:lnTo>
                  <a:pt x="683301" y="128294"/>
                </a:lnTo>
                <a:lnTo>
                  <a:pt x="311720" y="186878"/>
                </a:lnTo>
                <a:lnTo>
                  <a:pt x="0" y="243934"/>
                </a:lnTo>
                <a:lnTo>
                  <a:pt x="0" y="633769"/>
                </a:lnTo>
                <a:lnTo>
                  <a:pt x="10160000" y="633769"/>
                </a:lnTo>
                <a:lnTo>
                  <a:pt x="10160000" y="441408"/>
                </a:lnTo>
                <a:lnTo>
                  <a:pt x="8132000" y="441408"/>
                </a:lnTo>
                <a:lnTo>
                  <a:pt x="7910229" y="436988"/>
                </a:lnTo>
                <a:lnTo>
                  <a:pt x="7684199" y="427166"/>
                </a:lnTo>
                <a:lnTo>
                  <a:pt x="7453330" y="412529"/>
                </a:lnTo>
                <a:lnTo>
                  <a:pt x="7217037" y="393663"/>
                </a:lnTo>
                <a:lnTo>
                  <a:pt x="6725851" y="345584"/>
                </a:lnTo>
                <a:lnTo>
                  <a:pt x="5061531" y="160783"/>
                </a:lnTo>
                <a:lnTo>
                  <a:pt x="4427628" y="101287"/>
                </a:lnTo>
                <a:lnTo>
                  <a:pt x="4093218" y="74571"/>
                </a:lnTo>
                <a:lnTo>
                  <a:pt x="3746391" y="50657"/>
                </a:lnTo>
                <a:lnTo>
                  <a:pt x="3386565" y="30131"/>
                </a:lnTo>
                <a:lnTo>
                  <a:pt x="3013158" y="13580"/>
                </a:lnTo>
                <a:lnTo>
                  <a:pt x="2625585" y="1589"/>
                </a:lnTo>
                <a:lnTo>
                  <a:pt x="2230991" y="0"/>
                </a:lnTo>
                <a:close/>
              </a:path>
              <a:path w="10160000" h="633769">
                <a:moveTo>
                  <a:pt x="10160000" y="331184"/>
                </a:moveTo>
                <a:lnTo>
                  <a:pt x="9855409" y="359156"/>
                </a:lnTo>
                <a:lnTo>
                  <a:pt x="9527652" y="384751"/>
                </a:lnTo>
                <a:lnTo>
                  <a:pt x="9164787" y="407872"/>
                </a:lnTo>
                <a:lnTo>
                  <a:pt x="8770905" y="426806"/>
                </a:lnTo>
                <a:lnTo>
                  <a:pt x="8350097" y="439840"/>
                </a:lnTo>
                <a:lnTo>
                  <a:pt x="8132000" y="441408"/>
                </a:lnTo>
                <a:lnTo>
                  <a:pt x="10160000" y="441408"/>
                </a:lnTo>
                <a:lnTo>
                  <a:pt x="10160000" y="331184"/>
                </a:lnTo>
                <a:close/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3"/>
          <p:cNvSpPr txBox="1"/>
          <p:nvPr/>
        </p:nvSpPr>
        <p:spPr>
          <a:xfrm>
            <a:off x="660400" y="1896437"/>
            <a:ext cx="7832725" cy="46316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20979" indent="-208915">
              <a:lnSpc>
                <a:spcPct val="100000"/>
              </a:lnSpc>
              <a:buClr>
                <a:srgbClr val="333333"/>
              </a:buClr>
              <a:buFont typeface="Verdana"/>
              <a:buChar char="-"/>
              <a:tabLst>
                <a:tab pos="220979" algn="l"/>
              </a:tabLst>
            </a:pPr>
            <a:r>
              <a:rPr lang="es-MX" b="1" dirty="0" smtClean="0">
                <a:solidFill>
                  <a:srgbClr val="333333"/>
                </a:solidFill>
                <a:latin typeface="Verdana"/>
                <a:cs typeface="Verdana"/>
              </a:rPr>
              <a:t>Son textos fundamentales</a:t>
            </a:r>
            <a:endParaRPr lang="es-MX" dirty="0" smtClean="0">
              <a:latin typeface="Verdana"/>
              <a:cs typeface="Verdana"/>
            </a:endParaRPr>
          </a:p>
          <a:p>
            <a:pPr marL="648335" marR="12700" lvl="1" indent="-179070">
              <a:lnSpc>
                <a:spcPct val="104200"/>
              </a:lnSpc>
              <a:buClr>
                <a:srgbClr val="333333"/>
              </a:buClr>
              <a:buFont typeface="Verdana"/>
              <a:buChar char="-"/>
              <a:tabLst>
                <a:tab pos="674370" algn="l"/>
              </a:tabLst>
            </a:pPr>
            <a:r>
              <a:rPr lang="es-MX" dirty="0" smtClean="0">
                <a:solidFill>
                  <a:srgbClr val="333333"/>
                </a:solidFill>
                <a:latin typeface="Verdana"/>
                <a:cs typeface="Verdana"/>
              </a:rPr>
              <a:t>rompen con una forma de escritura</a:t>
            </a:r>
          </a:p>
          <a:p>
            <a:pPr marL="648335" marR="12700" lvl="1" indent="-179070">
              <a:lnSpc>
                <a:spcPct val="104200"/>
              </a:lnSpc>
              <a:buClr>
                <a:srgbClr val="333333"/>
              </a:buClr>
              <a:buFont typeface="Verdana"/>
              <a:buChar char="-"/>
              <a:tabLst>
                <a:tab pos="674370" algn="l"/>
              </a:tabLst>
            </a:pPr>
            <a:r>
              <a:rPr lang="es-MX" dirty="0" smtClean="0">
                <a:solidFill>
                  <a:srgbClr val="333333"/>
                </a:solidFill>
                <a:latin typeface="Verdana"/>
                <a:cs typeface="Verdana"/>
              </a:rPr>
              <a:t>crean </a:t>
            </a:r>
            <a:r>
              <a:rPr lang="es-MX" dirty="0">
                <a:solidFill>
                  <a:srgbClr val="333333"/>
                </a:solidFill>
                <a:latin typeface="Verdana"/>
                <a:cs typeface="Verdana"/>
              </a:rPr>
              <a:t>una nueva forma</a:t>
            </a:r>
          </a:p>
          <a:p>
            <a:pPr marL="648335" marR="12700" lvl="1" indent="-179070">
              <a:lnSpc>
                <a:spcPct val="104200"/>
              </a:lnSpc>
              <a:buClr>
                <a:srgbClr val="333333"/>
              </a:buClr>
              <a:buFont typeface="Verdana"/>
              <a:buChar char="-"/>
              <a:tabLst>
                <a:tab pos="674370" algn="l"/>
              </a:tabLst>
            </a:pPr>
            <a:r>
              <a:rPr lang="es-MX" dirty="0" smtClean="0">
                <a:solidFill>
                  <a:srgbClr val="333333"/>
                </a:solidFill>
                <a:latin typeface="Verdana"/>
                <a:cs typeface="Verdana"/>
              </a:rPr>
              <a:t>sirven </a:t>
            </a:r>
            <a:r>
              <a:rPr lang="es-MX" dirty="0">
                <a:solidFill>
                  <a:srgbClr val="333333"/>
                </a:solidFill>
                <a:latin typeface="Verdana"/>
                <a:cs typeface="Verdana"/>
              </a:rPr>
              <a:t>de inspiración para otras áreas como la música y las </a:t>
            </a:r>
            <a:r>
              <a:rPr lang="es-MX" dirty="0" smtClean="0">
                <a:solidFill>
                  <a:srgbClr val="333333"/>
                </a:solidFill>
                <a:latin typeface="Verdana"/>
                <a:cs typeface="Verdana"/>
              </a:rPr>
              <a:t>películas</a:t>
            </a:r>
          </a:p>
          <a:p>
            <a:pPr marL="648335" marR="12700" lvl="1" indent="-179070">
              <a:lnSpc>
                <a:spcPct val="104200"/>
              </a:lnSpc>
              <a:buClr>
                <a:srgbClr val="333333"/>
              </a:buClr>
              <a:buFont typeface="Verdana"/>
              <a:buChar char="-"/>
              <a:tabLst>
                <a:tab pos="674370" algn="l"/>
              </a:tabLst>
            </a:pPr>
            <a:endParaRPr lang="es-MX" dirty="0" smtClean="0">
              <a:solidFill>
                <a:srgbClr val="333333"/>
              </a:solidFill>
              <a:latin typeface="Verdana"/>
              <a:cs typeface="Verdana"/>
            </a:endParaRPr>
          </a:p>
          <a:p>
            <a:pPr marL="648335" marR="12700" lvl="1" indent="-179070">
              <a:lnSpc>
                <a:spcPct val="104200"/>
              </a:lnSpc>
              <a:buClr>
                <a:srgbClr val="333333"/>
              </a:buClr>
              <a:buFont typeface="Verdana"/>
              <a:buChar char="-"/>
              <a:tabLst>
                <a:tab pos="674370" algn="l"/>
              </a:tabLst>
            </a:pPr>
            <a:endParaRPr lang="es-MX" dirty="0" smtClean="0">
              <a:solidFill>
                <a:srgbClr val="333333"/>
              </a:solidFill>
              <a:latin typeface="Verdana"/>
              <a:cs typeface="Verdana"/>
            </a:endParaRPr>
          </a:p>
          <a:p>
            <a:pPr marL="648335" marR="12700" lvl="1" indent="-179070">
              <a:lnSpc>
                <a:spcPct val="104200"/>
              </a:lnSpc>
              <a:buClr>
                <a:srgbClr val="333333"/>
              </a:buClr>
              <a:buFont typeface="Verdana"/>
              <a:buChar char="-"/>
              <a:tabLst>
                <a:tab pos="674370" algn="l"/>
              </a:tabLst>
            </a:pPr>
            <a:endParaRPr lang="es-MX" dirty="0">
              <a:solidFill>
                <a:srgbClr val="333333"/>
              </a:solidFill>
              <a:latin typeface="Verdana"/>
              <a:cs typeface="Verdana"/>
            </a:endParaRPr>
          </a:p>
          <a:p>
            <a:pPr marL="648335" marR="12700" lvl="1" indent="-179070">
              <a:lnSpc>
                <a:spcPct val="104200"/>
              </a:lnSpc>
              <a:buClr>
                <a:srgbClr val="333333"/>
              </a:buClr>
              <a:buFont typeface="Verdana"/>
              <a:buChar char="-"/>
              <a:tabLst>
                <a:tab pos="674370" algn="l"/>
              </a:tabLst>
            </a:pPr>
            <a:endParaRPr lang="es-MX" dirty="0">
              <a:solidFill>
                <a:srgbClr val="333333"/>
              </a:solidFill>
              <a:latin typeface="Verdana"/>
              <a:cs typeface="Verdana"/>
            </a:endParaRPr>
          </a:p>
          <a:p>
            <a:pPr marL="648335" marR="12700" lvl="1" indent="-179070">
              <a:lnSpc>
                <a:spcPct val="104200"/>
              </a:lnSpc>
              <a:buClr>
                <a:srgbClr val="333333"/>
              </a:buClr>
              <a:buFont typeface="Verdana"/>
              <a:buChar char="-"/>
              <a:tabLst>
                <a:tab pos="674370" algn="l"/>
              </a:tabLst>
            </a:pPr>
            <a:endParaRPr lang="es-MX" dirty="0" smtClean="0">
              <a:solidFill>
                <a:srgbClr val="333333"/>
              </a:solidFill>
              <a:latin typeface="Verdana"/>
              <a:cs typeface="Verdana"/>
            </a:endParaRPr>
          </a:p>
          <a:p>
            <a:pPr marL="648335" marR="12700" lvl="1" indent="-179070">
              <a:lnSpc>
                <a:spcPct val="104200"/>
              </a:lnSpc>
              <a:buClr>
                <a:srgbClr val="333333"/>
              </a:buClr>
              <a:buFont typeface="Verdana"/>
              <a:buChar char="-"/>
              <a:tabLst>
                <a:tab pos="674370" algn="l"/>
              </a:tabLst>
            </a:pPr>
            <a:endParaRPr lang="es-MX" dirty="0">
              <a:solidFill>
                <a:srgbClr val="333333"/>
              </a:solidFill>
              <a:latin typeface="Verdana"/>
              <a:cs typeface="Verdana"/>
            </a:endParaRPr>
          </a:p>
          <a:p>
            <a:pPr marL="469265" marR="12700" lvl="1">
              <a:lnSpc>
                <a:spcPct val="104200"/>
              </a:lnSpc>
              <a:buClr>
                <a:srgbClr val="333333"/>
              </a:buClr>
              <a:tabLst>
                <a:tab pos="674370" algn="l"/>
              </a:tabLst>
            </a:pPr>
            <a:endParaRPr lang="es-MX" dirty="0">
              <a:solidFill>
                <a:srgbClr val="333333"/>
              </a:solidFill>
              <a:latin typeface="Verdana"/>
              <a:cs typeface="Verdana"/>
            </a:endParaRPr>
          </a:p>
          <a:p>
            <a:pPr lvl="1">
              <a:lnSpc>
                <a:spcPts val="1000"/>
              </a:lnSpc>
              <a:buClr>
                <a:srgbClr val="333333"/>
              </a:buClr>
              <a:buFont typeface="Verdana"/>
              <a:buChar char="-"/>
            </a:pPr>
            <a:endParaRPr lang="es-MX" dirty="0" smtClean="0"/>
          </a:p>
          <a:p>
            <a:pPr marL="220979" indent="-208915">
              <a:lnSpc>
                <a:spcPct val="100000"/>
              </a:lnSpc>
              <a:buClr>
                <a:srgbClr val="333333"/>
              </a:buClr>
              <a:buFont typeface="Verdana"/>
              <a:buChar char="-"/>
              <a:tabLst>
                <a:tab pos="220979" algn="l"/>
              </a:tabLst>
            </a:pPr>
            <a:r>
              <a:rPr lang="es-MX" b="1" dirty="0" smtClean="0">
                <a:solidFill>
                  <a:srgbClr val="333333"/>
                </a:solidFill>
                <a:latin typeface="Verdana"/>
                <a:cs typeface="Verdana"/>
              </a:rPr>
              <a:t>Expresan grandes</a:t>
            </a:r>
            <a:r>
              <a:rPr lang="es-MX" b="1" spc="-5" dirty="0" smtClean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lang="es-MX" b="1" spc="0" dirty="0" smtClean="0">
                <a:solidFill>
                  <a:srgbClr val="333333"/>
                </a:solidFill>
                <a:latin typeface="Verdana"/>
                <a:cs typeface="Verdana"/>
              </a:rPr>
              <a:t>temas humanos</a:t>
            </a:r>
            <a:endParaRPr lang="es-MX" dirty="0" smtClean="0">
              <a:latin typeface="Verdana"/>
              <a:cs typeface="Verdana"/>
            </a:endParaRPr>
          </a:p>
          <a:p>
            <a:pPr marL="674370" lvl="1" indent="-205104">
              <a:lnSpc>
                <a:spcPct val="100000"/>
              </a:lnSpc>
              <a:spcBef>
                <a:spcPts val="100"/>
              </a:spcBef>
              <a:buClr>
                <a:srgbClr val="333333"/>
              </a:buClr>
              <a:buFont typeface="Verdana"/>
              <a:buChar char="-"/>
              <a:tabLst>
                <a:tab pos="674370" algn="l"/>
              </a:tabLst>
            </a:pPr>
            <a:r>
              <a:rPr lang="es-MX" dirty="0" smtClean="0">
                <a:solidFill>
                  <a:srgbClr val="333333"/>
                </a:solidFill>
                <a:latin typeface="Verdana"/>
                <a:cs typeface="Verdana"/>
              </a:rPr>
              <a:t>rompen </a:t>
            </a:r>
            <a:r>
              <a:rPr lang="es-MX" dirty="0">
                <a:solidFill>
                  <a:srgbClr val="333333"/>
                </a:solidFill>
                <a:latin typeface="Verdana"/>
                <a:cs typeface="Verdana"/>
              </a:rPr>
              <a:t>con los límites del tiempo y el espacio </a:t>
            </a:r>
            <a:endParaRPr lang="es-MX" dirty="0" smtClean="0">
              <a:solidFill>
                <a:srgbClr val="333333"/>
              </a:solidFill>
              <a:latin typeface="Verdana"/>
              <a:cs typeface="Verdana"/>
            </a:endParaRPr>
          </a:p>
          <a:p>
            <a:pPr marL="469266" lvl="1">
              <a:lnSpc>
                <a:spcPct val="100000"/>
              </a:lnSpc>
              <a:spcBef>
                <a:spcPts val="100"/>
              </a:spcBef>
              <a:buClr>
                <a:srgbClr val="333333"/>
              </a:buClr>
              <a:tabLst>
                <a:tab pos="674370" algn="l"/>
              </a:tabLst>
            </a:pPr>
            <a:r>
              <a:rPr lang="es-MX" dirty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lang="es-MX" dirty="0" smtClean="0">
                <a:solidFill>
                  <a:srgbClr val="333333"/>
                </a:solidFill>
                <a:latin typeface="Verdana"/>
                <a:cs typeface="Verdana"/>
              </a:rPr>
              <a:t> en </a:t>
            </a:r>
            <a:r>
              <a:rPr lang="es-MX" dirty="0">
                <a:solidFill>
                  <a:srgbClr val="333333"/>
                </a:solidFill>
                <a:latin typeface="Verdana"/>
                <a:cs typeface="Verdana"/>
              </a:rPr>
              <a:t>el que fueron </a:t>
            </a:r>
            <a:r>
              <a:rPr lang="es-MX" dirty="0" smtClean="0">
                <a:solidFill>
                  <a:srgbClr val="333333"/>
                </a:solidFill>
                <a:latin typeface="Verdana"/>
                <a:cs typeface="Verdana"/>
              </a:rPr>
              <a:t>creados</a:t>
            </a:r>
            <a:endParaRPr lang="es-MX" dirty="0">
              <a:solidFill>
                <a:srgbClr val="333333"/>
              </a:solidFill>
              <a:latin typeface="Verdana"/>
              <a:cs typeface="Verdana"/>
            </a:endParaRPr>
          </a:p>
          <a:p>
            <a:pPr marL="674370" lvl="1" indent="-205104">
              <a:lnSpc>
                <a:spcPct val="100000"/>
              </a:lnSpc>
              <a:spcBef>
                <a:spcPts val="100"/>
              </a:spcBef>
              <a:buClr>
                <a:srgbClr val="333333"/>
              </a:buClr>
              <a:buFont typeface="Verdana"/>
              <a:buChar char="-"/>
              <a:tabLst>
                <a:tab pos="674370" algn="l"/>
              </a:tabLst>
            </a:pPr>
            <a:r>
              <a:rPr lang="es-MX" dirty="0" smtClean="0">
                <a:solidFill>
                  <a:srgbClr val="333333"/>
                </a:solidFill>
                <a:latin typeface="Verdana"/>
                <a:cs typeface="Verdana"/>
              </a:rPr>
              <a:t>inspiran </a:t>
            </a:r>
            <a:r>
              <a:rPr lang="es-MX" dirty="0">
                <a:solidFill>
                  <a:srgbClr val="333333"/>
                </a:solidFill>
                <a:latin typeface="Verdana"/>
                <a:cs typeface="Verdana"/>
              </a:rPr>
              <a:t>la reflexión</a:t>
            </a:r>
          </a:p>
          <a:p>
            <a:pPr marL="674370" lvl="1" indent="-205104">
              <a:lnSpc>
                <a:spcPct val="100000"/>
              </a:lnSpc>
              <a:spcBef>
                <a:spcPts val="100"/>
              </a:spcBef>
              <a:buClr>
                <a:srgbClr val="333333"/>
              </a:buClr>
              <a:buFont typeface="Verdana"/>
              <a:buChar char="-"/>
              <a:tabLst>
                <a:tab pos="674370" algn="l"/>
              </a:tabLst>
            </a:pPr>
            <a:r>
              <a:rPr lang="es-MX" dirty="0">
                <a:solidFill>
                  <a:srgbClr val="333333"/>
                </a:solidFill>
                <a:latin typeface="Verdana"/>
                <a:cs typeface="Verdana"/>
              </a:rPr>
              <a:t>universalmente reconocidos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4555"/>
              </a:lnSpc>
              <a:tabLst>
                <a:tab pos="8394065" algn="l"/>
              </a:tabLst>
            </a:pPr>
            <a:r>
              <a:rPr lang="es-MX" sz="3800" b="1" u="sng" smtClean="0">
                <a:solidFill>
                  <a:srgbClr val="F8971D"/>
                </a:solidFill>
                <a:latin typeface="Verdana"/>
                <a:cs typeface="Verdana"/>
              </a:rPr>
              <a:t>Tertulias Literarias </a:t>
            </a:r>
            <a:r>
              <a:rPr lang="es-MX" sz="3800" b="1" u="sng" spc="0" smtClean="0">
                <a:solidFill>
                  <a:srgbClr val="F8971D"/>
                </a:solidFill>
                <a:latin typeface="Verdana"/>
                <a:cs typeface="Verdana"/>
              </a:rPr>
              <a:t>Dialógicas </a:t>
            </a:r>
            <a:r>
              <a:rPr lang="es-MX" sz="3800" b="1" u="sng" smtClean="0">
                <a:solidFill>
                  <a:srgbClr val="F8971D"/>
                </a:solidFill>
                <a:latin typeface="Verdana"/>
                <a:cs typeface="Verdana"/>
              </a:rPr>
              <a:t>	</a:t>
            </a:r>
            <a:endParaRPr lang="es-MX" sz="3800">
              <a:latin typeface="Verdana"/>
              <a:cs typeface="Verdana"/>
            </a:endParaRPr>
          </a:p>
        </p:txBody>
      </p:sp>
      <p:sp>
        <p:nvSpPr>
          <p:cNvPr id="8" name="object 2"/>
          <p:cNvSpPr txBox="1"/>
          <p:nvPr/>
        </p:nvSpPr>
        <p:spPr>
          <a:xfrm>
            <a:off x="1193800" y="1219200"/>
            <a:ext cx="2514600" cy="4572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4200"/>
              </a:lnSpc>
            </a:pPr>
            <a:r>
              <a:rPr lang="es-MX" sz="2000" smtClean="0">
                <a:solidFill>
                  <a:srgbClr val="333333"/>
                </a:solidFill>
                <a:latin typeface="Verdana"/>
                <a:cs typeface="Verdana"/>
              </a:rPr>
              <a:t>Educación Infantil </a:t>
            </a:r>
            <a:endParaRPr lang="es-MX" sz="2000">
              <a:latin typeface="Verdana"/>
              <a:cs typeface="Verdana"/>
            </a:endParaRPr>
          </a:p>
        </p:txBody>
      </p:sp>
      <p:sp>
        <p:nvSpPr>
          <p:cNvPr id="9" name="object 2"/>
          <p:cNvSpPr txBox="1"/>
          <p:nvPr/>
        </p:nvSpPr>
        <p:spPr>
          <a:xfrm>
            <a:off x="6451600" y="1219200"/>
            <a:ext cx="2514600" cy="4572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4200"/>
              </a:lnSpc>
            </a:pPr>
            <a:r>
              <a:rPr lang="es-MX" sz="2000" smtClean="0">
                <a:solidFill>
                  <a:srgbClr val="333333"/>
                </a:solidFill>
                <a:latin typeface="Verdana"/>
                <a:cs typeface="Verdana"/>
              </a:rPr>
              <a:t>Fundamental I</a:t>
            </a:r>
            <a:endParaRPr lang="es-MX" sz="2000">
              <a:latin typeface="Verdana"/>
              <a:cs typeface="Verdana"/>
            </a:endParaRPr>
          </a:p>
        </p:txBody>
      </p:sp>
      <p:pic>
        <p:nvPicPr>
          <p:cNvPr id="10" name="Picture 9" descr="perraul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3962400"/>
            <a:ext cx="2438400" cy="2438400"/>
          </a:xfrm>
          <a:prstGeom prst="rect">
            <a:avLst/>
          </a:prstGeom>
        </p:spPr>
      </p:pic>
      <p:sp>
        <p:nvSpPr>
          <p:cNvPr id="11" name="object 8"/>
          <p:cNvSpPr/>
          <p:nvPr/>
        </p:nvSpPr>
        <p:spPr>
          <a:xfrm flipH="1">
            <a:off x="4927600" y="1295400"/>
            <a:ext cx="76200" cy="5638800"/>
          </a:xfrm>
          <a:custGeom>
            <a:avLst/>
            <a:gdLst/>
            <a:ahLst/>
            <a:cxnLst/>
            <a:rect l="l" t="t" r="r" b="b"/>
            <a:pathLst>
              <a:path h="3831501">
                <a:moveTo>
                  <a:pt x="0" y="0"/>
                </a:moveTo>
                <a:lnTo>
                  <a:pt x="0" y="3831501"/>
                </a:lnTo>
              </a:path>
            </a:pathLst>
          </a:custGeom>
          <a:ln w="12700">
            <a:solidFill>
              <a:srgbClr val="F8971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lang="es-MX"/>
          </a:p>
        </p:txBody>
      </p:sp>
      <p:pic>
        <p:nvPicPr>
          <p:cNvPr id="12" name="Picture 11" descr="arca 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600" y="3962401"/>
            <a:ext cx="1755648" cy="2438400"/>
          </a:xfrm>
          <a:prstGeom prst="rect">
            <a:avLst/>
          </a:prstGeom>
        </p:spPr>
      </p:pic>
      <p:pic>
        <p:nvPicPr>
          <p:cNvPr id="14" name="Picture 13" descr="ou isto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600" y="1905000"/>
            <a:ext cx="2438400" cy="1733973"/>
          </a:xfrm>
          <a:prstGeom prst="rect">
            <a:avLst/>
          </a:prstGeom>
        </p:spPr>
      </p:pic>
      <p:pic>
        <p:nvPicPr>
          <p:cNvPr id="15" name="Picture 14" descr="alice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8878" y="4038600"/>
            <a:ext cx="2514600" cy="2514600"/>
          </a:xfrm>
          <a:prstGeom prst="rect">
            <a:avLst/>
          </a:prstGeom>
        </p:spPr>
      </p:pic>
      <p:pic>
        <p:nvPicPr>
          <p:cNvPr id="16" name="Picture 15" descr="contos populares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2078" y="4114800"/>
            <a:ext cx="1577522" cy="2387600"/>
          </a:xfrm>
          <a:prstGeom prst="rect">
            <a:avLst/>
          </a:prstGeom>
        </p:spPr>
      </p:pic>
      <p:pic>
        <p:nvPicPr>
          <p:cNvPr id="17" name="Picture 16" descr="peter pan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1478" y="1752600"/>
            <a:ext cx="1371600" cy="2057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8971D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2905</TotalTime>
  <Words>503</Words>
  <Application>Microsoft Macintosh PowerPoint</Application>
  <PresentationFormat>Custom</PresentationFormat>
  <Paragraphs>81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¿Qué son? </vt:lpstr>
      <vt:lpstr>Lectura Dialógica  </vt:lpstr>
      <vt:lpstr>Lectura Dialógica – Freire  </vt:lpstr>
      <vt:lpstr>Lectura Dialógica - Bakhtin  </vt:lpstr>
      <vt:lpstr>Proceso Dialógico de Lectura  </vt:lpstr>
      <vt:lpstr>Tertulias Literarias   </vt:lpstr>
      <vt:lpstr>Tertulias Literarias Dialógicas  </vt:lpstr>
      <vt:lpstr>Tertulias Literarias Dialógicas  </vt:lpstr>
      <vt:lpstr>Tertulias Musicales Dialógicas  </vt:lpstr>
      <vt:lpstr>Tertulias Plásticas Dialógicas  </vt:lpstr>
      <vt:lpstr>Video Tertulias 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Adriana Lega</dc:creator>
  <cp:lastModifiedBy>.</cp:lastModifiedBy>
  <cp:revision>23</cp:revision>
  <dcterms:created xsi:type="dcterms:W3CDTF">2014-10-07T08:36:00Z</dcterms:created>
  <dcterms:modified xsi:type="dcterms:W3CDTF">2015-07-12T16:46:45Z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2014-10-07T00:00:00Z</vt:filetime>
  </property>
  <property fmtid="{D5CDD505-2E9C-101B-9397-08002B2CF9AE}" pid="3" name="LastSaved">
    <vt:filetime>2014-10-07T00:00:00Z</vt:filetime>
  </property>
</Properties>
</file>