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60" r:id="rId4"/>
    <p:sldId id="261" r:id="rId5"/>
    <p:sldId id="262" r:id="rId6"/>
    <p:sldId id="268" r:id="rId7"/>
    <p:sldId id="263" r:id="rId8"/>
    <p:sldId id="267" r:id="rId9"/>
    <p:sldId id="264" r:id="rId10"/>
    <p:sldId id="265" r:id="rId11"/>
    <p:sldId id="259" r:id="rId12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28" y="-10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55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72883" y="3683000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83"/>
                </a:lnTo>
                <a:lnTo>
                  <a:pt x="1508845" y="244566"/>
                </a:lnTo>
                <a:lnTo>
                  <a:pt x="1509946" y="181516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89001" y="1491024"/>
            <a:ext cx="5283153" cy="608639"/>
          </a:xfrm>
          <a:custGeom>
            <a:avLst/>
            <a:gdLst/>
            <a:ahLst/>
            <a:cxnLst/>
            <a:rect l="l" t="t" r="r" b="b"/>
            <a:pathLst>
              <a:path w="5283153" h="608639">
                <a:moveTo>
                  <a:pt x="1236928" y="1060"/>
                </a:moveTo>
                <a:lnTo>
                  <a:pt x="18272" y="1193"/>
                </a:lnTo>
                <a:lnTo>
                  <a:pt x="11227" y="44035"/>
                </a:lnTo>
                <a:lnTo>
                  <a:pt x="10231" y="60131"/>
                </a:lnTo>
                <a:lnTo>
                  <a:pt x="10698" y="75668"/>
                </a:lnTo>
                <a:lnTo>
                  <a:pt x="13208" y="89291"/>
                </a:lnTo>
                <a:lnTo>
                  <a:pt x="18338" y="99644"/>
                </a:lnTo>
                <a:lnTo>
                  <a:pt x="20949" y="102964"/>
                </a:lnTo>
                <a:lnTo>
                  <a:pt x="23271" y="106318"/>
                </a:lnTo>
                <a:lnTo>
                  <a:pt x="30369" y="148209"/>
                </a:lnTo>
                <a:lnTo>
                  <a:pt x="30284" y="162331"/>
                </a:lnTo>
                <a:lnTo>
                  <a:pt x="27581" y="224462"/>
                </a:lnTo>
                <a:lnTo>
                  <a:pt x="23602" y="286116"/>
                </a:lnTo>
                <a:lnTo>
                  <a:pt x="20917" y="324141"/>
                </a:lnTo>
                <a:lnTo>
                  <a:pt x="17751" y="367468"/>
                </a:lnTo>
                <a:lnTo>
                  <a:pt x="14091" y="416471"/>
                </a:lnTo>
                <a:lnTo>
                  <a:pt x="9921" y="471528"/>
                </a:lnTo>
                <a:lnTo>
                  <a:pt x="0" y="601306"/>
                </a:lnTo>
                <a:lnTo>
                  <a:pt x="3022304" y="608639"/>
                </a:lnTo>
                <a:lnTo>
                  <a:pt x="5242826" y="606793"/>
                </a:lnTo>
                <a:lnTo>
                  <a:pt x="5257037" y="440458"/>
                </a:lnTo>
                <a:lnTo>
                  <a:pt x="5263012" y="369466"/>
                </a:lnTo>
                <a:lnTo>
                  <a:pt x="5268987" y="297546"/>
                </a:lnTo>
                <a:lnTo>
                  <a:pt x="5274478" y="230114"/>
                </a:lnTo>
                <a:lnTo>
                  <a:pt x="5278999" y="172589"/>
                </a:lnTo>
                <a:lnTo>
                  <a:pt x="5282067" y="130387"/>
                </a:lnTo>
                <a:lnTo>
                  <a:pt x="5283153" y="110081"/>
                </a:lnTo>
                <a:lnTo>
                  <a:pt x="5283068" y="101430"/>
                </a:lnTo>
                <a:lnTo>
                  <a:pt x="5270470" y="58864"/>
                </a:lnTo>
                <a:lnTo>
                  <a:pt x="5254396" y="24294"/>
                </a:lnTo>
                <a:lnTo>
                  <a:pt x="5244308" y="3110"/>
                </a:lnTo>
                <a:lnTo>
                  <a:pt x="2943993" y="3110"/>
                </a:lnTo>
                <a:lnTo>
                  <a:pt x="1236928" y="1060"/>
                </a:lnTo>
                <a:close/>
              </a:path>
              <a:path w="5283153" h="608639">
                <a:moveTo>
                  <a:pt x="5242826" y="0"/>
                </a:moveTo>
                <a:lnTo>
                  <a:pt x="2943993" y="3110"/>
                </a:lnTo>
                <a:lnTo>
                  <a:pt x="5244308" y="3110"/>
                </a:lnTo>
                <a:lnTo>
                  <a:pt x="524282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672883" y="4730283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672883" y="5778275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14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48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74801" y="2483356"/>
            <a:ext cx="3259076" cy="38593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69802" y="2493074"/>
            <a:ext cx="2536576" cy="41671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1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05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91440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1035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2137051"/>
            <a:ext cx="8407400" cy="35998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39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101600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89230"/>
            <a:ext cx="10159999" cy="2030769"/>
          </a:xfrm>
          <a:custGeom>
            <a:avLst/>
            <a:gdLst/>
            <a:ahLst/>
            <a:cxnLst/>
            <a:rect l="l" t="t" r="r" b="b"/>
            <a:pathLst>
              <a:path w="10159999" h="20307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2030769"/>
                </a:lnTo>
                <a:lnTo>
                  <a:pt x="10159999" y="20307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20307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13400" y="6421585"/>
            <a:ext cx="3670289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Portal</a:t>
            </a:r>
            <a:endParaRPr sz="4000" dirty="0">
              <a:latin typeface="Gill Sans Light"/>
              <a:cs typeface="Gill Sans Light"/>
            </a:endParaRPr>
          </a:p>
        </p:txBody>
      </p:sp>
      <p:pic>
        <p:nvPicPr>
          <p:cNvPr id="11" name="Picture 20" descr="Logotipo Comunidade de Aprendiz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7351564" cy="833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>
                <a:solidFill>
                  <a:srgbClr val="F8971D"/>
                </a:solidFill>
                <a:latin typeface="Verdana"/>
                <a:cs typeface="Verdana"/>
              </a:rPr>
              <a:t>www.comunidaddeaprendizaje.com.es</a:t>
            </a:r>
            <a:endParaRPr lang="en-US" sz="2400" dirty="0">
              <a:latin typeface="Verdana"/>
              <a:cs typeface="Verdana"/>
            </a:endParaRPr>
          </a:p>
        </p:txBody>
      </p:sp>
      <p:pic>
        <p:nvPicPr>
          <p:cNvPr id="8" name="Picture 20" descr="Logotipo Comunidade de Aprendiz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smtClean="0">
                <a:solidFill>
                  <a:srgbClr val="F8971D"/>
                </a:solidFill>
                <a:latin typeface="Verdana"/>
                <a:cs typeface="Verdana"/>
              </a:rPr>
              <a:t>Portal Comunidades </a:t>
            </a:r>
            <a:r>
              <a:rPr lang="x-none" sz="3000" b="1" u="sng">
                <a:solidFill>
                  <a:srgbClr val="F8971D"/>
                </a:solidFill>
                <a:latin typeface="Verdana"/>
                <a:cs typeface="Verdana"/>
              </a:rPr>
              <a:t>de </a:t>
            </a:r>
            <a:r>
              <a:rPr lang="x-none" sz="3000" b="1" u="sng" smtClean="0">
                <a:solidFill>
                  <a:srgbClr val="F8971D"/>
                </a:solidFill>
                <a:latin typeface="Verdana"/>
                <a:cs typeface="Verdana"/>
              </a:rPr>
              <a:t>Aprendizaje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508000" y="1219200"/>
            <a:ext cx="9144000" cy="44195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Superar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as desigualdades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sociais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5200" y="5686961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latin typeface="Verdana"/>
                <a:cs typeface="Verdana"/>
              </a:rPr>
              <a:t>Crear una red de Comunidades de Aprendizaje con el objetivo de </a:t>
            </a:r>
            <a:r>
              <a:rPr lang="es-CO" sz="2000" b="1" dirty="0">
                <a:latin typeface="Verdana"/>
                <a:cs typeface="Verdana"/>
              </a:rPr>
              <a:t>informar, formar, acompañar y articular </a:t>
            </a:r>
            <a:r>
              <a:rPr lang="es-CO" sz="2000" dirty="0">
                <a:latin typeface="Verdana"/>
                <a:cs typeface="Verdana"/>
              </a:rPr>
              <a:t>las escuelas transformadas</a:t>
            </a:r>
            <a:r>
              <a:rPr lang="pt-BR" sz="2000" dirty="0">
                <a:latin typeface="Verdana"/>
                <a:cs typeface="Verdana"/>
              </a:rPr>
              <a:t> </a:t>
            </a:r>
          </a:p>
        </p:txBody>
      </p:sp>
      <p:pic>
        <p:nvPicPr>
          <p:cNvPr id="6" name="Picture 5" descr="Captura de Tela 2015-07-12 às 15.4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6" y="1041933"/>
            <a:ext cx="7951934" cy="462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4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Comunidad </a:t>
            </a:r>
            <a:r>
              <a:rPr lang="x-none" sz="3000" b="1" u="sng" dirty="0">
                <a:solidFill>
                  <a:srgbClr val="F8971D"/>
                </a:solidFill>
                <a:latin typeface="Verdana"/>
                <a:cs typeface="Verdana"/>
              </a:rPr>
              <a:t>de </a:t>
            </a: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Aprendizaje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Captura de Tela 2015-07-12 às 15.47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600199"/>
            <a:ext cx="8611752" cy="5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1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– Qué es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Captura de Tela 2015-07-12 às 15.4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205359"/>
            <a:ext cx="9083338" cy="58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3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– </a:t>
            </a: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Qui</a:t>
            </a: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én</a:t>
            </a: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 participa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Captura de Tela 2015-07-12 às 15.50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524000"/>
            <a:ext cx="8888009" cy="53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– Página de la escuela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Captura de Tela 2015-07-12 às 15.5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366354"/>
            <a:ext cx="9051195" cy="55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3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– Nuestra Biblioteca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Captura de Tela 2015-07-12 às 15.52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243272"/>
            <a:ext cx="9252093" cy="56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7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- Noticias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Captura de Tela 2015-07-12 às 15.54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447800"/>
            <a:ext cx="8842168" cy="55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3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- Contacto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Captura de Tela 2015-07-12 às 15.55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524000"/>
            <a:ext cx="8619239" cy="55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3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59</Words>
  <Application>Microsoft Macintosh PowerPoint</Application>
  <PresentationFormat>Custom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.</cp:lastModifiedBy>
  <cp:revision>10</cp:revision>
  <dcterms:created xsi:type="dcterms:W3CDTF">2014-10-07T08:34:48Z</dcterms:created>
  <dcterms:modified xsi:type="dcterms:W3CDTF">2015-07-12T18:58:35Z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