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9" r:id="rId4"/>
  </p:sldIdLst>
  <p:sldSz cx="10160000" cy="7620000"/>
  <p:notesSz cx="10160000" cy="7620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381C"/>
    <a:srgbClr val="63452A"/>
    <a:srgbClr val="82340D"/>
    <a:srgbClr val="986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504" y="-15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8636000" cy="1600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24000" y="4267200"/>
            <a:ext cx="7112000" cy="1905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16/10/14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672883" y="3683000"/>
            <a:ext cx="1510588" cy="750169"/>
          </a:xfrm>
          <a:custGeom>
            <a:avLst/>
            <a:gdLst/>
            <a:ahLst/>
            <a:cxnLst/>
            <a:rect l="l" t="t" r="r" b="b"/>
            <a:pathLst>
              <a:path w="1510588" h="750169">
                <a:moveTo>
                  <a:pt x="402832" y="1573"/>
                </a:moveTo>
                <a:lnTo>
                  <a:pt x="5184" y="2244"/>
                </a:lnTo>
                <a:lnTo>
                  <a:pt x="3359" y="48221"/>
                </a:lnTo>
                <a:lnTo>
                  <a:pt x="2921" y="82206"/>
                </a:lnTo>
                <a:lnTo>
                  <a:pt x="3192" y="98198"/>
                </a:lnTo>
                <a:lnTo>
                  <a:pt x="3931" y="112093"/>
                </a:lnTo>
                <a:lnTo>
                  <a:pt x="5245" y="122821"/>
                </a:lnTo>
                <a:lnTo>
                  <a:pt x="5991" y="126913"/>
                </a:lnTo>
                <a:lnTo>
                  <a:pt x="6656" y="131045"/>
                </a:lnTo>
                <a:lnTo>
                  <a:pt x="8661" y="200079"/>
                </a:lnTo>
                <a:lnTo>
                  <a:pt x="8523" y="221235"/>
                </a:lnTo>
                <a:lnTo>
                  <a:pt x="7888" y="276655"/>
                </a:lnTo>
                <a:lnTo>
                  <a:pt x="6750" y="352644"/>
                </a:lnTo>
                <a:lnTo>
                  <a:pt x="5982" y="399511"/>
                </a:lnTo>
                <a:lnTo>
                  <a:pt x="4030" y="513309"/>
                </a:lnTo>
                <a:lnTo>
                  <a:pt x="0" y="741121"/>
                </a:lnTo>
                <a:lnTo>
                  <a:pt x="864182" y="750169"/>
                </a:lnTo>
                <a:lnTo>
                  <a:pt x="1499107" y="747890"/>
                </a:lnTo>
                <a:lnTo>
                  <a:pt x="1506587" y="365883"/>
                </a:lnTo>
                <a:lnTo>
                  <a:pt x="1508845" y="244566"/>
                </a:lnTo>
                <a:lnTo>
                  <a:pt x="1509946" y="181516"/>
                </a:lnTo>
                <a:lnTo>
                  <a:pt x="1510576" y="131045"/>
                </a:lnTo>
                <a:lnTo>
                  <a:pt x="1510588" y="122746"/>
                </a:lnTo>
                <a:lnTo>
                  <a:pt x="1510429" y="115659"/>
                </a:lnTo>
                <a:lnTo>
                  <a:pt x="1506242" y="65184"/>
                </a:lnTo>
                <a:lnTo>
                  <a:pt x="1499530" y="3832"/>
                </a:lnTo>
                <a:lnTo>
                  <a:pt x="841793" y="3832"/>
                </a:lnTo>
                <a:lnTo>
                  <a:pt x="402832" y="1573"/>
                </a:lnTo>
                <a:close/>
              </a:path>
              <a:path w="1510588" h="750169">
                <a:moveTo>
                  <a:pt x="1499107" y="0"/>
                </a:moveTo>
                <a:lnTo>
                  <a:pt x="841793" y="3832"/>
                </a:lnTo>
                <a:lnTo>
                  <a:pt x="1499530" y="3832"/>
                </a:lnTo>
                <a:lnTo>
                  <a:pt x="1499107" y="0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89001" y="1491024"/>
            <a:ext cx="5283153" cy="608639"/>
          </a:xfrm>
          <a:custGeom>
            <a:avLst/>
            <a:gdLst/>
            <a:ahLst/>
            <a:cxnLst/>
            <a:rect l="l" t="t" r="r" b="b"/>
            <a:pathLst>
              <a:path w="5283153" h="608639">
                <a:moveTo>
                  <a:pt x="1236928" y="1060"/>
                </a:moveTo>
                <a:lnTo>
                  <a:pt x="18272" y="1193"/>
                </a:lnTo>
                <a:lnTo>
                  <a:pt x="11227" y="44035"/>
                </a:lnTo>
                <a:lnTo>
                  <a:pt x="10231" y="60131"/>
                </a:lnTo>
                <a:lnTo>
                  <a:pt x="10698" y="75668"/>
                </a:lnTo>
                <a:lnTo>
                  <a:pt x="13208" y="89291"/>
                </a:lnTo>
                <a:lnTo>
                  <a:pt x="18338" y="99644"/>
                </a:lnTo>
                <a:lnTo>
                  <a:pt x="20949" y="102964"/>
                </a:lnTo>
                <a:lnTo>
                  <a:pt x="23271" y="106318"/>
                </a:lnTo>
                <a:lnTo>
                  <a:pt x="30369" y="148209"/>
                </a:lnTo>
                <a:lnTo>
                  <a:pt x="30284" y="162331"/>
                </a:lnTo>
                <a:lnTo>
                  <a:pt x="27581" y="224462"/>
                </a:lnTo>
                <a:lnTo>
                  <a:pt x="23602" y="286116"/>
                </a:lnTo>
                <a:lnTo>
                  <a:pt x="20917" y="324141"/>
                </a:lnTo>
                <a:lnTo>
                  <a:pt x="17751" y="367468"/>
                </a:lnTo>
                <a:lnTo>
                  <a:pt x="14091" y="416471"/>
                </a:lnTo>
                <a:lnTo>
                  <a:pt x="9921" y="471528"/>
                </a:lnTo>
                <a:lnTo>
                  <a:pt x="0" y="601306"/>
                </a:lnTo>
                <a:lnTo>
                  <a:pt x="3022304" y="608639"/>
                </a:lnTo>
                <a:lnTo>
                  <a:pt x="5242826" y="606793"/>
                </a:lnTo>
                <a:lnTo>
                  <a:pt x="5257037" y="440458"/>
                </a:lnTo>
                <a:lnTo>
                  <a:pt x="5263012" y="369466"/>
                </a:lnTo>
                <a:lnTo>
                  <a:pt x="5268987" y="297546"/>
                </a:lnTo>
                <a:lnTo>
                  <a:pt x="5274478" y="230114"/>
                </a:lnTo>
                <a:lnTo>
                  <a:pt x="5278999" y="172589"/>
                </a:lnTo>
                <a:lnTo>
                  <a:pt x="5282067" y="130387"/>
                </a:lnTo>
                <a:lnTo>
                  <a:pt x="5283153" y="110081"/>
                </a:lnTo>
                <a:lnTo>
                  <a:pt x="5283068" y="101430"/>
                </a:lnTo>
                <a:lnTo>
                  <a:pt x="5270470" y="58864"/>
                </a:lnTo>
                <a:lnTo>
                  <a:pt x="5254396" y="24294"/>
                </a:lnTo>
                <a:lnTo>
                  <a:pt x="5244308" y="3110"/>
                </a:lnTo>
                <a:lnTo>
                  <a:pt x="2943993" y="3110"/>
                </a:lnTo>
                <a:lnTo>
                  <a:pt x="1236928" y="1060"/>
                </a:lnTo>
                <a:close/>
              </a:path>
              <a:path w="5283153" h="608639">
                <a:moveTo>
                  <a:pt x="5242826" y="0"/>
                </a:moveTo>
                <a:lnTo>
                  <a:pt x="2943993" y="3110"/>
                </a:lnTo>
                <a:lnTo>
                  <a:pt x="5244308" y="3110"/>
                </a:lnTo>
                <a:lnTo>
                  <a:pt x="5242826" y="0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672883" y="4730283"/>
            <a:ext cx="1510588" cy="750169"/>
          </a:xfrm>
          <a:custGeom>
            <a:avLst/>
            <a:gdLst/>
            <a:ahLst/>
            <a:cxnLst/>
            <a:rect l="l" t="t" r="r" b="b"/>
            <a:pathLst>
              <a:path w="1510588" h="750169">
                <a:moveTo>
                  <a:pt x="402832" y="1573"/>
                </a:moveTo>
                <a:lnTo>
                  <a:pt x="5184" y="2244"/>
                </a:lnTo>
                <a:lnTo>
                  <a:pt x="3359" y="48221"/>
                </a:lnTo>
                <a:lnTo>
                  <a:pt x="2921" y="82206"/>
                </a:lnTo>
                <a:lnTo>
                  <a:pt x="3192" y="98198"/>
                </a:lnTo>
                <a:lnTo>
                  <a:pt x="3931" y="112093"/>
                </a:lnTo>
                <a:lnTo>
                  <a:pt x="5245" y="122821"/>
                </a:lnTo>
                <a:lnTo>
                  <a:pt x="5991" y="126913"/>
                </a:lnTo>
                <a:lnTo>
                  <a:pt x="6656" y="131045"/>
                </a:lnTo>
                <a:lnTo>
                  <a:pt x="8661" y="200079"/>
                </a:lnTo>
                <a:lnTo>
                  <a:pt x="8523" y="221235"/>
                </a:lnTo>
                <a:lnTo>
                  <a:pt x="7888" y="276655"/>
                </a:lnTo>
                <a:lnTo>
                  <a:pt x="6750" y="352644"/>
                </a:lnTo>
                <a:lnTo>
                  <a:pt x="5982" y="399511"/>
                </a:lnTo>
                <a:lnTo>
                  <a:pt x="4030" y="513309"/>
                </a:lnTo>
                <a:lnTo>
                  <a:pt x="0" y="741121"/>
                </a:lnTo>
                <a:lnTo>
                  <a:pt x="864182" y="750169"/>
                </a:lnTo>
                <a:lnTo>
                  <a:pt x="1499107" y="747890"/>
                </a:lnTo>
                <a:lnTo>
                  <a:pt x="1506587" y="365877"/>
                </a:lnTo>
                <a:lnTo>
                  <a:pt x="1508845" y="244561"/>
                </a:lnTo>
                <a:lnTo>
                  <a:pt x="1509946" y="181511"/>
                </a:lnTo>
                <a:lnTo>
                  <a:pt x="1510576" y="131045"/>
                </a:lnTo>
                <a:lnTo>
                  <a:pt x="1510588" y="122746"/>
                </a:lnTo>
                <a:lnTo>
                  <a:pt x="1510429" y="115659"/>
                </a:lnTo>
                <a:lnTo>
                  <a:pt x="1506242" y="65184"/>
                </a:lnTo>
                <a:lnTo>
                  <a:pt x="1499530" y="3832"/>
                </a:lnTo>
                <a:lnTo>
                  <a:pt x="841793" y="3832"/>
                </a:lnTo>
                <a:lnTo>
                  <a:pt x="402832" y="1573"/>
                </a:lnTo>
                <a:close/>
              </a:path>
              <a:path w="1510588" h="750169">
                <a:moveTo>
                  <a:pt x="1499107" y="0"/>
                </a:moveTo>
                <a:lnTo>
                  <a:pt x="841793" y="3832"/>
                </a:lnTo>
                <a:lnTo>
                  <a:pt x="1499530" y="3832"/>
                </a:lnTo>
                <a:lnTo>
                  <a:pt x="1499107" y="0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672883" y="5778275"/>
            <a:ext cx="1510588" cy="750169"/>
          </a:xfrm>
          <a:custGeom>
            <a:avLst/>
            <a:gdLst/>
            <a:ahLst/>
            <a:cxnLst/>
            <a:rect l="l" t="t" r="r" b="b"/>
            <a:pathLst>
              <a:path w="1510588" h="750169">
                <a:moveTo>
                  <a:pt x="402832" y="1573"/>
                </a:moveTo>
                <a:lnTo>
                  <a:pt x="5184" y="2244"/>
                </a:lnTo>
                <a:lnTo>
                  <a:pt x="3359" y="48221"/>
                </a:lnTo>
                <a:lnTo>
                  <a:pt x="2921" y="82206"/>
                </a:lnTo>
                <a:lnTo>
                  <a:pt x="3192" y="98198"/>
                </a:lnTo>
                <a:lnTo>
                  <a:pt x="3931" y="112093"/>
                </a:lnTo>
                <a:lnTo>
                  <a:pt x="5245" y="122821"/>
                </a:lnTo>
                <a:lnTo>
                  <a:pt x="5991" y="126913"/>
                </a:lnTo>
                <a:lnTo>
                  <a:pt x="6656" y="131045"/>
                </a:lnTo>
                <a:lnTo>
                  <a:pt x="8661" y="200079"/>
                </a:lnTo>
                <a:lnTo>
                  <a:pt x="8523" y="221235"/>
                </a:lnTo>
                <a:lnTo>
                  <a:pt x="7888" y="276655"/>
                </a:lnTo>
                <a:lnTo>
                  <a:pt x="6750" y="352644"/>
                </a:lnTo>
                <a:lnTo>
                  <a:pt x="5982" y="399511"/>
                </a:lnTo>
                <a:lnTo>
                  <a:pt x="4030" y="513309"/>
                </a:lnTo>
                <a:lnTo>
                  <a:pt x="0" y="741121"/>
                </a:lnTo>
                <a:lnTo>
                  <a:pt x="864182" y="750169"/>
                </a:lnTo>
                <a:lnTo>
                  <a:pt x="1499107" y="747890"/>
                </a:lnTo>
                <a:lnTo>
                  <a:pt x="1506587" y="365877"/>
                </a:lnTo>
                <a:lnTo>
                  <a:pt x="1508845" y="244561"/>
                </a:lnTo>
                <a:lnTo>
                  <a:pt x="1509946" y="181511"/>
                </a:lnTo>
                <a:lnTo>
                  <a:pt x="1510576" y="131045"/>
                </a:lnTo>
                <a:lnTo>
                  <a:pt x="1510588" y="122746"/>
                </a:lnTo>
                <a:lnTo>
                  <a:pt x="1510429" y="115659"/>
                </a:lnTo>
                <a:lnTo>
                  <a:pt x="1506242" y="65184"/>
                </a:lnTo>
                <a:lnTo>
                  <a:pt x="1499530" y="3832"/>
                </a:lnTo>
                <a:lnTo>
                  <a:pt x="841793" y="3832"/>
                </a:lnTo>
                <a:lnTo>
                  <a:pt x="402832" y="1573"/>
                </a:lnTo>
                <a:close/>
              </a:path>
              <a:path w="1510588" h="750169">
                <a:moveTo>
                  <a:pt x="1499107" y="0"/>
                </a:moveTo>
                <a:lnTo>
                  <a:pt x="841793" y="3832"/>
                </a:lnTo>
                <a:lnTo>
                  <a:pt x="1499530" y="3832"/>
                </a:lnTo>
                <a:lnTo>
                  <a:pt x="1499107" y="0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16/10/14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8000" y="1752600"/>
            <a:ext cx="4419600" cy="5029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32400" y="1752600"/>
            <a:ext cx="4419600" cy="5029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16/10/14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16/10/14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159999" cy="1877395"/>
          </a:xfrm>
          <a:custGeom>
            <a:avLst/>
            <a:gdLst/>
            <a:ahLst/>
            <a:cxnLst/>
            <a:rect l="l" t="t" r="r" b="b"/>
            <a:pathLst>
              <a:path w="10159999" h="1877395">
                <a:moveTo>
                  <a:pt x="10160000" y="0"/>
                </a:moveTo>
                <a:lnTo>
                  <a:pt x="0" y="0"/>
                </a:lnTo>
                <a:lnTo>
                  <a:pt x="0" y="1662560"/>
                </a:lnTo>
                <a:lnTo>
                  <a:pt x="27243" y="1679153"/>
                </a:lnTo>
                <a:lnTo>
                  <a:pt x="288069" y="1773408"/>
                </a:lnTo>
                <a:lnTo>
                  <a:pt x="592786" y="1835860"/>
                </a:lnTo>
                <a:lnTo>
                  <a:pt x="936369" y="1869520"/>
                </a:lnTo>
                <a:lnTo>
                  <a:pt x="1313791" y="1877395"/>
                </a:lnTo>
                <a:lnTo>
                  <a:pt x="1720023" y="1862495"/>
                </a:lnTo>
                <a:lnTo>
                  <a:pt x="2150039" y="1827829"/>
                </a:lnTo>
                <a:lnTo>
                  <a:pt x="2598811" y="1776406"/>
                </a:lnTo>
                <a:lnTo>
                  <a:pt x="3061313" y="1711235"/>
                </a:lnTo>
                <a:lnTo>
                  <a:pt x="3532517" y="1635324"/>
                </a:lnTo>
                <a:lnTo>
                  <a:pt x="4007396" y="1551682"/>
                </a:lnTo>
                <a:lnTo>
                  <a:pt x="6260962" y="1122831"/>
                </a:lnTo>
                <a:lnTo>
                  <a:pt x="6652319" y="1055994"/>
                </a:lnTo>
                <a:lnTo>
                  <a:pt x="7012161" y="1002489"/>
                </a:lnTo>
                <a:lnTo>
                  <a:pt x="7335460" y="965325"/>
                </a:lnTo>
                <a:lnTo>
                  <a:pt x="7617189" y="947511"/>
                </a:lnTo>
                <a:lnTo>
                  <a:pt x="8288814" y="930705"/>
                </a:lnTo>
                <a:lnTo>
                  <a:pt x="8471713" y="927974"/>
                </a:lnTo>
                <a:lnTo>
                  <a:pt x="10160000" y="927192"/>
                </a:lnTo>
                <a:lnTo>
                  <a:pt x="10160000" y="0"/>
                </a:lnTo>
              </a:path>
              <a:path w="10159999" h="1877395">
                <a:moveTo>
                  <a:pt x="10160000" y="927192"/>
                </a:moveTo>
                <a:lnTo>
                  <a:pt x="8638010" y="927192"/>
                </a:lnTo>
                <a:lnTo>
                  <a:pt x="8790034" y="928671"/>
                </a:lnTo>
                <a:lnTo>
                  <a:pt x="8930119" y="932719"/>
                </a:lnTo>
                <a:lnTo>
                  <a:pt x="9060593" y="939644"/>
                </a:lnTo>
                <a:lnTo>
                  <a:pt x="9183789" y="949757"/>
                </a:lnTo>
                <a:lnTo>
                  <a:pt x="9302038" y="963367"/>
                </a:lnTo>
                <a:lnTo>
                  <a:pt x="9417670" y="980782"/>
                </a:lnTo>
                <a:lnTo>
                  <a:pt x="9533016" y="1002313"/>
                </a:lnTo>
                <a:lnTo>
                  <a:pt x="9650408" y="1028267"/>
                </a:lnTo>
                <a:lnTo>
                  <a:pt x="9772177" y="1058956"/>
                </a:lnTo>
                <a:lnTo>
                  <a:pt x="9900653" y="1094686"/>
                </a:lnTo>
                <a:lnTo>
                  <a:pt x="10038168" y="1135769"/>
                </a:lnTo>
                <a:lnTo>
                  <a:pt x="10160000" y="1174019"/>
                </a:lnTo>
                <a:lnTo>
                  <a:pt x="10160000" y="927192"/>
                </a:lnTo>
              </a:path>
            </a:pathLst>
          </a:custGeom>
          <a:solidFill>
            <a:srgbClr val="F8971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008685"/>
            <a:ext cx="10159999" cy="1611314"/>
          </a:xfrm>
          <a:custGeom>
            <a:avLst/>
            <a:gdLst/>
            <a:ahLst/>
            <a:cxnLst/>
            <a:rect l="l" t="t" r="r" b="b"/>
            <a:pathLst>
              <a:path w="10159999" h="1611314">
                <a:moveTo>
                  <a:pt x="3496105" y="0"/>
                </a:moveTo>
                <a:lnTo>
                  <a:pt x="3103046" y="13306"/>
                </a:lnTo>
                <a:lnTo>
                  <a:pt x="2713055" y="40077"/>
                </a:lnTo>
                <a:lnTo>
                  <a:pt x="2327666" y="78883"/>
                </a:lnTo>
                <a:lnTo>
                  <a:pt x="1948415" y="128294"/>
                </a:lnTo>
                <a:lnTo>
                  <a:pt x="1576834" y="186878"/>
                </a:lnTo>
                <a:lnTo>
                  <a:pt x="1214459" y="253205"/>
                </a:lnTo>
                <a:lnTo>
                  <a:pt x="862823" y="325846"/>
                </a:lnTo>
                <a:lnTo>
                  <a:pt x="523460" y="403369"/>
                </a:lnTo>
                <a:lnTo>
                  <a:pt x="197906" y="484344"/>
                </a:lnTo>
                <a:lnTo>
                  <a:pt x="0" y="537294"/>
                </a:lnTo>
                <a:lnTo>
                  <a:pt x="0" y="1611314"/>
                </a:lnTo>
                <a:lnTo>
                  <a:pt x="10159999" y="1611314"/>
                </a:lnTo>
                <a:lnTo>
                  <a:pt x="10159999" y="441408"/>
                </a:lnTo>
                <a:lnTo>
                  <a:pt x="9397114" y="441408"/>
                </a:lnTo>
                <a:lnTo>
                  <a:pt x="9175343" y="436988"/>
                </a:lnTo>
                <a:lnTo>
                  <a:pt x="8949314" y="427166"/>
                </a:lnTo>
                <a:lnTo>
                  <a:pt x="8718444" y="412529"/>
                </a:lnTo>
                <a:lnTo>
                  <a:pt x="8482151" y="393663"/>
                </a:lnTo>
                <a:lnTo>
                  <a:pt x="7990966" y="345584"/>
                </a:lnTo>
                <a:lnTo>
                  <a:pt x="6326645" y="160783"/>
                </a:lnTo>
                <a:lnTo>
                  <a:pt x="5692743" y="101287"/>
                </a:lnTo>
                <a:lnTo>
                  <a:pt x="5358332" y="74571"/>
                </a:lnTo>
                <a:lnTo>
                  <a:pt x="5011506" y="50657"/>
                </a:lnTo>
                <a:lnTo>
                  <a:pt x="4651680" y="30131"/>
                </a:lnTo>
                <a:lnTo>
                  <a:pt x="4278272" y="13580"/>
                </a:lnTo>
                <a:lnTo>
                  <a:pt x="3890699" y="1589"/>
                </a:lnTo>
                <a:lnTo>
                  <a:pt x="3496105" y="0"/>
                </a:lnTo>
              </a:path>
              <a:path w="10159999" h="1611314">
                <a:moveTo>
                  <a:pt x="10159999" y="421343"/>
                </a:moveTo>
                <a:lnTo>
                  <a:pt x="10036020" y="426806"/>
                </a:lnTo>
                <a:lnTo>
                  <a:pt x="9615211" y="439840"/>
                </a:lnTo>
                <a:lnTo>
                  <a:pt x="9397114" y="441408"/>
                </a:lnTo>
                <a:lnTo>
                  <a:pt x="10159999" y="441408"/>
                </a:lnTo>
                <a:lnTo>
                  <a:pt x="10159999" y="421343"/>
                </a:lnTo>
              </a:path>
            </a:pathLst>
          </a:custGeom>
          <a:solidFill>
            <a:srgbClr val="F8971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16/10/14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76300" y="394418"/>
            <a:ext cx="8407400" cy="57867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8000" y="1752600"/>
            <a:ext cx="9144000" cy="5029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54400" y="7086600"/>
            <a:ext cx="3251200" cy="381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8000" y="7086600"/>
            <a:ext cx="2336800" cy="381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16/10/14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315200" y="7086600"/>
            <a:ext cx="2336800" cy="381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comunidadedeaprendizagem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ygotsky5.jpg"/>
          <p:cNvPicPr>
            <a:picLocks noChangeAspect="1"/>
          </p:cNvPicPr>
          <p:nvPr/>
        </p:nvPicPr>
        <p:blipFill rotWithShape="1">
          <a:blip r:embed="rId2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16" y="-1828801"/>
            <a:ext cx="10224000" cy="1411698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ject 3"/>
          <p:cNvSpPr/>
          <p:nvPr/>
        </p:nvSpPr>
        <p:spPr>
          <a:xfrm>
            <a:off x="0" y="0"/>
            <a:ext cx="10159999" cy="1877395"/>
          </a:xfrm>
          <a:custGeom>
            <a:avLst/>
            <a:gdLst/>
            <a:ahLst/>
            <a:cxnLst/>
            <a:rect l="l" t="t" r="r" b="b"/>
            <a:pathLst>
              <a:path w="10159999" h="1877395">
                <a:moveTo>
                  <a:pt x="10160000" y="0"/>
                </a:moveTo>
                <a:lnTo>
                  <a:pt x="0" y="0"/>
                </a:lnTo>
                <a:lnTo>
                  <a:pt x="0" y="1662560"/>
                </a:lnTo>
                <a:lnTo>
                  <a:pt x="27243" y="1679153"/>
                </a:lnTo>
                <a:lnTo>
                  <a:pt x="288069" y="1773408"/>
                </a:lnTo>
                <a:lnTo>
                  <a:pt x="592786" y="1835860"/>
                </a:lnTo>
                <a:lnTo>
                  <a:pt x="936369" y="1869520"/>
                </a:lnTo>
                <a:lnTo>
                  <a:pt x="1313791" y="1877395"/>
                </a:lnTo>
                <a:lnTo>
                  <a:pt x="1720023" y="1862495"/>
                </a:lnTo>
                <a:lnTo>
                  <a:pt x="2150039" y="1827829"/>
                </a:lnTo>
                <a:lnTo>
                  <a:pt x="2598811" y="1776406"/>
                </a:lnTo>
                <a:lnTo>
                  <a:pt x="3061313" y="1711235"/>
                </a:lnTo>
                <a:lnTo>
                  <a:pt x="3532517" y="1635324"/>
                </a:lnTo>
                <a:lnTo>
                  <a:pt x="4007396" y="1551682"/>
                </a:lnTo>
                <a:lnTo>
                  <a:pt x="6260962" y="1122831"/>
                </a:lnTo>
                <a:lnTo>
                  <a:pt x="6652319" y="1055994"/>
                </a:lnTo>
                <a:lnTo>
                  <a:pt x="7012161" y="1002489"/>
                </a:lnTo>
                <a:lnTo>
                  <a:pt x="7335460" y="965325"/>
                </a:lnTo>
                <a:lnTo>
                  <a:pt x="7617189" y="947511"/>
                </a:lnTo>
                <a:lnTo>
                  <a:pt x="8288814" y="930705"/>
                </a:lnTo>
                <a:lnTo>
                  <a:pt x="8471713" y="927974"/>
                </a:lnTo>
                <a:lnTo>
                  <a:pt x="10160000" y="927192"/>
                </a:lnTo>
                <a:lnTo>
                  <a:pt x="10160000" y="0"/>
                </a:lnTo>
              </a:path>
              <a:path w="10159999" h="1877395">
                <a:moveTo>
                  <a:pt x="10160000" y="927192"/>
                </a:moveTo>
                <a:lnTo>
                  <a:pt x="8638010" y="927192"/>
                </a:lnTo>
                <a:lnTo>
                  <a:pt x="8790034" y="928671"/>
                </a:lnTo>
                <a:lnTo>
                  <a:pt x="8930119" y="932719"/>
                </a:lnTo>
                <a:lnTo>
                  <a:pt x="9060593" y="939644"/>
                </a:lnTo>
                <a:lnTo>
                  <a:pt x="9183789" y="949757"/>
                </a:lnTo>
                <a:lnTo>
                  <a:pt x="9302038" y="963367"/>
                </a:lnTo>
                <a:lnTo>
                  <a:pt x="9417670" y="980782"/>
                </a:lnTo>
                <a:lnTo>
                  <a:pt x="9533016" y="1002313"/>
                </a:lnTo>
                <a:lnTo>
                  <a:pt x="9650408" y="1028267"/>
                </a:lnTo>
                <a:lnTo>
                  <a:pt x="9772177" y="1058956"/>
                </a:lnTo>
                <a:lnTo>
                  <a:pt x="9900653" y="1094686"/>
                </a:lnTo>
                <a:lnTo>
                  <a:pt x="10038168" y="1135769"/>
                </a:lnTo>
                <a:lnTo>
                  <a:pt x="10160000" y="1174019"/>
                </a:lnTo>
                <a:lnTo>
                  <a:pt x="10160000" y="927192"/>
                </a:lnTo>
              </a:path>
            </a:pathLst>
          </a:custGeom>
          <a:solidFill>
            <a:srgbClr val="F8971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5589230"/>
            <a:ext cx="10159999" cy="2030769"/>
          </a:xfrm>
          <a:custGeom>
            <a:avLst/>
            <a:gdLst/>
            <a:ahLst/>
            <a:cxnLst/>
            <a:rect l="l" t="t" r="r" b="b"/>
            <a:pathLst>
              <a:path w="10159999" h="2030769">
                <a:moveTo>
                  <a:pt x="3496105" y="0"/>
                </a:moveTo>
                <a:lnTo>
                  <a:pt x="3103046" y="13306"/>
                </a:lnTo>
                <a:lnTo>
                  <a:pt x="2713055" y="40077"/>
                </a:lnTo>
                <a:lnTo>
                  <a:pt x="2327666" y="78883"/>
                </a:lnTo>
                <a:lnTo>
                  <a:pt x="1948415" y="128294"/>
                </a:lnTo>
                <a:lnTo>
                  <a:pt x="1576834" y="186878"/>
                </a:lnTo>
                <a:lnTo>
                  <a:pt x="1214459" y="253205"/>
                </a:lnTo>
                <a:lnTo>
                  <a:pt x="862823" y="325846"/>
                </a:lnTo>
                <a:lnTo>
                  <a:pt x="523460" y="403369"/>
                </a:lnTo>
                <a:lnTo>
                  <a:pt x="197906" y="484344"/>
                </a:lnTo>
                <a:lnTo>
                  <a:pt x="0" y="537294"/>
                </a:lnTo>
                <a:lnTo>
                  <a:pt x="0" y="2030769"/>
                </a:lnTo>
                <a:lnTo>
                  <a:pt x="10159999" y="2030769"/>
                </a:lnTo>
                <a:lnTo>
                  <a:pt x="10159999" y="441408"/>
                </a:lnTo>
                <a:lnTo>
                  <a:pt x="9397114" y="441408"/>
                </a:lnTo>
                <a:lnTo>
                  <a:pt x="9175343" y="436988"/>
                </a:lnTo>
                <a:lnTo>
                  <a:pt x="8949314" y="427166"/>
                </a:lnTo>
                <a:lnTo>
                  <a:pt x="8718444" y="412529"/>
                </a:lnTo>
                <a:lnTo>
                  <a:pt x="8482151" y="393663"/>
                </a:lnTo>
                <a:lnTo>
                  <a:pt x="7990966" y="345584"/>
                </a:lnTo>
                <a:lnTo>
                  <a:pt x="6326645" y="160783"/>
                </a:lnTo>
                <a:lnTo>
                  <a:pt x="5692743" y="101287"/>
                </a:lnTo>
                <a:lnTo>
                  <a:pt x="5358332" y="74571"/>
                </a:lnTo>
                <a:lnTo>
                  <a:pt x="5011506" y="50657"/>
                </a:lnTo>
                <a:lnTo>
                  <a:pt x="4651680" y="30131"/>
                </a:lnTo>
                <a:lnTo>
                  <a:pt x="4278272" y="13580"/>
                </a:lnTo>
                <a:lnTo>
                  <a:pt x="3890699" y="1589"/>
                </a:lnTo>
                <a:lnTo>
                  <a:pt x="3496105" y="0"/>
                </a:lnTo>
              </a:path>
              <a:path w="10159999" h="2030769">
                <a:moveTo>
                  <a:pt x="10159999" y="421343"/>
                </a:moveTo>
                <a:lnTo>
                  <a:pt x="10036020" y="426806"/>
                </a:lnTo>
                <a:lnTo>
                  <a:pt x="9615211" y="439840"/>
                </a:lnTo>
                <a:lnTo>
                  <a:pt x="9397114" y="441408"/>
                </a:lnTo>
                <a:lnTo>
                  <a:pt x="10159999" y="441408"/>
                </a:lnTo>
                <a:lnTo>
                  <a:pt x="10159999" y="421343"/>
                </a:lnTo>
              </a:path>
            </a:pathLst>
          </a:custGeom>
          <a:solidFill>
            <a:srgbClr val="F8971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>
            <a:off x="1613105" y="506749"/>
            <a:ext cx="1355938" cy="2549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7"/>
          <p:cNvSpPr/>
          <p:nvPr/>
        </p:nvSpPr>
        <p:spPr>
          <a:xfrm>
            <a:off x="3209131" y="606276"/>
            <a:ext cx="91963" cy="147256"/>
          </a:xfrm>
          <a:custGeom>
            <a:avLst/>
            <a:gdLst/>
            <a:ahLst/>
            <a:cxnLst/>
            <a:rect l="l" t="t" r="r" b="b"/>
            <a:pathLst>
              <a:path w="91963" h="147256">
                <a:moveTo>
                  <a:pt x="37759" y="0"/>
                </a:moveTo>
                <a:lnTo>
                  <a:pt x="14416" y="13144"/>
                </a:lnTo>
                <a:lnTo>
                  <a:pt x="10708" y="17602"/>
                </a:lnTo>
                <a:lnTo>
                  <a:pt x="126" y="54559"/>
                </a:lnTo>
                <a:lnTo>
                  <a:pt x="0" y="74485"/>
                </a:lnTo>
                <a:lnTo>
                  <a:pt x="104" y="78282"/>
                </a:lnTo>
                <a:lnTo>
                  <a:pt x="6263" y="118770"/>
                </a:lnTo>
                <a:lnTo>
                  <a:pt x="40769" y="147256"/>
                </a:lnTo>
                <a:lnTo>
                  <a:pt x="48236" y="146837"/>
                </a:lnTo>
                <a:lnTo>
                  <a:pt x="80710" y="122618"/>
                </a:lnTo>
                <a:lnTo>
                  <a:pt x="81906" y="119189"/>
                </a:lnTo>
                <a:lnTo>
                  <a:pt x="45735" y="119189"/>
                </a:lnTo>
                <a:lnTo>
                  <a:pt x="43144" y="118630"/>
                </a:lnTo>
                <a:lnTo>
                  <a:pt x="41556" y="117754"/>
                </a:lnTo>
                <a:lnTo>
                  <a:pt x="39715" y="116268"/>
                </a:lnTo>
                <a:lnTo>
                  <a:pt x="37302" y="115163"/>
                </a:lnTo>
                <a:lnTo>
                  <a:pt x="29885" y="86626"/>
                </a:lnTo>
                <a:lnTo>
                  <a:pt x="29326" y="83654"/>
                </a:lnTo>
                <a:lnTo>
                  <a:pt x="28590" y="81241"/>
                </a:lnTo>
                <a:lnTo>
                  <a:pt x="34152" y="81241"/>
                </a:lnTo>
                <a:lnTo>
                  <a:pt x="40769" y="80962"/>
                </a:lnTo>
                <a:lnTo>
                  <a:pt x="56149" y="79857"/>
                </a:lnTo>
                <a:lnTo>
                  <a:pt x="63235" y="79578"/>
                </a:lnTo>
                <a:lnTo>
                  <a:pt x="80850" y="79578"/>
                </a:lnTo>
                <a:lnTo>
                  <a:pt x="81968" y="79209"/>
                </a:lnTo>
                <a:lnTo>
                  <a:pt x="83161" y="78981"/>
                </a:lnTo>
                <a:lnTo>
                  <a:pt x="85752" y="78790"/>
                </a:lnTo>
                <a:lnTo>
                  <a:pt x="86959" y="78651"/>
                </a:lnTo>
                <a:lnTo>
                  <a:pt x="89372" y="78282"/>
                </a:lnTo>
                <a:lnTo>
                  <a:pt x="91963" y="78181"/>
                </a:lnTo>
                <a:lnTo>
                  <a:pt x="91910" y="73190"/>
                </a:lnTo>
                <a:lnTo>
                  <a:pt x="91785" y="70129"/>
                </a:lnTo>
                <a:lnTo>
                  <a:pt x="91035" y="60121"/>
                </a:lnTo>
                <a:lnTo>
                  <a:pt x="90388" y="54889"/>
                </a:lnTo>
                <a:lnTo>
                  <a:pt x="90332" y="54559"/>
                </a:lnTo>
                <a:lnTo>
                  <a:pt x="28590" y="54559"/>
                </a:lnTo>
                <a:lnTo>
                  <a:pt x="28691" y="50863"/>
                </a:lnTo>
                <a:lnTo>
                  <a:pt x="49672" y="24676"/>
                </a:lnTo>
                <a:lnTo>
                  <a:pt x="82918" y="24676"/>
                </a:lnTo>
                <a:lnTo>
                  <a:pt x="82057" y="22644"/>
                </a:lnTo>
                <a:lnTo>
                  <a:pt x="52681" y="1651"/>
                </a:lnTo>
                <a:lnTo>
                  <a:pt x="48694" y="1181"/>
                </a:lnTo>
                <a:lnTo>
                  <a:pt x="41277" y="76"/>
                </a:lnTo>
                <a:lnTo>
                  <a:pt x="37759" y="0"/>
                </a:lnTo>
                <a:close/>
              </a:path>
              <a:path w="91963" h="147256">
                <a:moveTo>
                  <a:pt x="70741" y="93891"/>
                </a:moveTo>
                <a:lnTo>
                  <a:pt x="61673" y="102743"/>
                </a:lnTo>
                <a:lnTo>
                  <a:pt x="61254" y="103987"/>
                </a:lnTo>
                <a:lnTo>
                  <a:pt x="59578" y="107149"/>
                </a:lnTo>
                <a:lnTo>
                  <a:pt x="57965" y="109131"/>
                </a:lnTo>
                <a:lnTo>
                  <a:pt x="55552" y="111544"/>
                </a:lnTo>
                <a:lnTo>
                  <a:pt x="53888" y="113030"/>
                </a:lnTo>
                <a:lnTo>
                  <a:pt x="52491" y="114414"/>
                </a:lnTo>
                <a:lnTo>
                  <a:pt x="50268" y="117005"/>
                </a:lnTo>
                <a:lnTo>
                  <a:pt x="49164" y="117944"/>
                </a:lnTo>
                <a:lnTo>
                  <a:pt x="46941" y="119049"/>
                </a:lnTo>
                <a:lnTo>
                  <a:pt x="45735" y="119189"/>
                </a:lnTo>
                <a:lnTo>
                  <a:pt x="81906" y="119189"/>
                </a:lnTo>
                <a:lnTo>
                  <a:pt x="83559" y="114414"/>
                </a:lnTo>
                <a:lnTo>
                  <a:pt x="84647" y="110705"/>
                </a:lnTo>
                <a:lnTo>
                  <a:pt x="85574" y="106819"/>
                </a:lnTo>
                <a:lnTo>
                  <a:pt x="85943" y="105892"/>
                </a:lnTo>
                <a:lnTo>
                  <a:pt x="86171" y="105016"/>
                </a:lnTo>
                <a:lnTo>
                  <a:pt x="86362" y="103339"/>
                </a:lnTo>
                <a:lnTo>
                  <a:pt x="86502" y="102463"/>
                </a:lnTo>
                <a:lnTo>
                  <a:pt x="86870" y="100609"/>
                </a:lnTo>
                <a:lnTo>
                  <a:pt x="86959" y="98755"/>
                </a:lnTo>
                <a:lnTo>
                  <a:pt x="85473" y="98018"/>
                </a:lnTo>
                <a:lnTo>
                  <a:pt x="83492" y="97129"/>
                </a:lnTo>
                <a:lnTo>
                  <a:pt x="78488" y="95110"/>
                </a:lnTo>
                <a:lnTo>
                  <a:pt x="75935" y="94449"/>
                </a:lnTo>
                <a:lnTo>
                  <a:pt x="70741" y="93891"/>
                </a:lnTo>
                <a:close/>
              </a:path>
              <a:path w="91963" h="147256">
                <a:moveTo>
                  <a:pt x="82918" y="24676"/>
                </a:moveTo>
                <a:lnTo>
                  <a:pt x="49672" y="24676"/>
                </a:lnTo>
                <a:lnTo>
                  <a:pt x="53050" y="26581"/>
                </a:lnTo>
                <a:lnTo>
                  <a:pt x="56949" y="30657"/>
                </a:lnTo>
                <a:lnTo>
                  <a:pt x="61673" y="54559"/>
                </a:lnTo>
                <a:lnTo>
                  <a:pt x="90332" y="54559"/>
                </a:lnTo>
                <a:lnTo>
                  <a:pt x="88534" y="43954"/>
                </a:lnTo>
                <a:lnTo>
                  <a:pt x="87289" y="38481"/>
                </a:lnTo>
                <a:lnTo>
                  <a:pt x="84139" y="27559"/>
                </a:lnTo>
                <a:lnTo>
                  <a:pt x="82918" y="246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8"/>
          <p:cNvSpPr/>
          <p:nvPr/>
        </p:nvSpPr>
        <p:spPr>
          <a:xfrm>
            <a:off x="1610569" y="868846"/>
            <a:ext cx="1915484" cy="350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9"/>
          <p:cNvSpPr/>
          <p:nvPr/>
        </p:nvSpPr>
        <p:spPr>
          <a:xfrm>
            <a:off x="527054" y="349813"/>
            <a:ext cx="972382" cy="936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0"/>
          <p:cNvSpPr txBox="1"/>
          <p:nvPr/>
        </p:nvSpPr>
        <p:spPr>
          <a:xfrm>
            <a:off x="6501754" y="6421585"/>
            <a:ext cx="2781935" cy="627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dirty="0" smtClean="0">
                <a:solidFill>
                  <a:srgbClr val="FFFFFF"/>
                </a:solidFill>
                <a:latin typeface="Gill Sans Light"/>
                <a:cs typeface="Gill Sans Light"/>
              </a:rPr>
              <a:t>Apresentação</a:t>
            </a:r>
            <a:endParaRPr sz="400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11745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5600" y="1752600"/>
            <a:ext cx="4343399" cy="4114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6700"/>
              </a:lnSpc>
            </a:pPr>
            <a:r>
              <a:rPr lang="pt-BR" sz="2000" smtClean="0">
                <a:solidFill>
                  <a:srgbClr val="333333"/>
                </a:solidFill>
                <a:latin typeface="Verdana"/>
                <a:cs typeface="Verdana"/>
              </a:rPr>
              <a:t>“... O aprendizado desperta</a:t>
            </a:r>
          </a:p>
          <a:p>
            <a:pPr marL="12700" marR="12700">
              <a:lnSpc>
                <a:spcPct val="116700"/>
              </a:lnSpc>
            </a:pPr>
            <a:r>
              <a:rPr lang="pt-BR" sz="2000" smtClean="0">
                <a:solidFill>
                  <a:srgbClr val="333333"/>
                </a:solidFill>
                <a:latin typeface="Verdana"/>
                <a:cs typeface="Verdana"/>
              </a:rPr>
              <a:t>vários processos internos de</a:t>
            </a:r>
          </a:p>
          <a:p>
            <a:pPr marL="12700" marR="12700">
              <a:lnSpc>
                <a:spcPct val="116700"/>
              </a:lnSpc>
            </a:pPr>
            <a:r>
              <a:rPr lang="pt-BR" sz="2000" smtClean="0">
                <a:solidFill>
                  <a:srgbClr val="333333"/>
                </a:solidFill>
                <a:latin typeface="Verdana"/>
                <a:cs typeface="Verdana"/>
              </a:rPr>
              <a:t>desenvolvimento, que são capazes</a:t>
            </a:r>
          </a:p>
          <a:p>
            <a:pPr marL="12700" marR="12700">
              <a:lnSpc>
                <a:spcPct val="116700"/>
              </a:lnSpc>
            </a:pPr>
            <a:r>
              <a:rPr lang="pt-BR" sz="2000" smtClean="0">
                <a:solidFill>
                  <a:srgbClr val="333333"/>
                </a:solidFill>
                <a:latin typeface="Verdana"/>
                <a:cs typeface="Verdana"/>
              </a:rPr>
              <a:t>de operar somente quando a criança</a:t>
            </a:r>
          </a:p>
          <a:p>
            <a:pPr marL="12700" marR="12700">
              <a:lnSpc>
                <a:spcPct val="116700"/>
              </a:lnSpc>
            </a:pPr>
            <a:r>
              <a:rPr lang="pt-BR" sz="2000" smtClean="0">
                <a:solidFill>
                  <a:srgbClr val="333333"/>
                </a:solidFill>
                <a:latin typeface="Verdana"/>
                <a:cs typeface="Verdana"/>
              </a:rPr>
              <a:t>interage com pessoas em seu</a:t>
            </a:r>
          </a:p>
          <a:p>
            <a:pPr marL="12700" marR="12700">
              <a:lnSpc>
                <a:spcPct val="116700"/>
              </a:lnSpc>
            </a:pPr>
            <a:r>
              <a:rPr lang="pt-BR" sz="2000" smtClean="0">
                <a:solidFill>
                  <a:srgbClr val="333333"/>
                </a:solidFill>
                <a:latin typeface="Verdana"/>
                <a:cs typeface="Verdana"/>
              </a:rPr>
              <a:t>ambiente e quando em cooperação</a:t>
            </a:r>
          </a:p>
          <a:p>
            <a:pPr marL="12700" marR="12700">
              <a:lnSpc>
                <a:spcPct val="116700"/>
              </a:lnSpc>
            </a:pPr>
            <a:r>
              <a:rPr lang="pt-BR" sz="2000" smtClean="0">
                <a:solidFill>
                  <a:srgbClr val="333333"/>
                </a:solidFill>
                <a:latin typeface="Verdana"/>
                <a:cs typeface="Verdana"/>
              </a:rPr>
              <a:t>com seus companheiros.”</a:t>
            </a:r>
            <a:r>
              <a:rPr lang="pt-BR" sz="2000" spc="0" smtClean="0">
                <a:solidFill>
                  <a:srgbClr val="333333"/>
                </a:solidFill>
                <a:latin typeface="Verdana"/>
                <a:cs typeface="Verdana"/>
              </a:rPr>
              <a:t>.</a:t>
            </a:r>
            <a:endParaRPr lang="pt-BR" sz="20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986230"/>
            <a:ext cx="10160000" cy="633769"/>
          </a:xfrm>
          <a:custGeom>
            <a:avLst/>
            <a:gdLst/>
            <a:ahLst/>
            <a:cxnLst/>
            <a:rect l="l" t="t" r="r" b="b"/>
            <a:pathLst>
              <a:path w="10160000" h="633769">
                <a:moveTo>
                  <a:pt x="2230991" y="0"/>
                </a:moveTo>
                <a:lnTo>
                  <a:pt x="1837932" y="13306"/>
                </a:lnTo>
                <a:lnTo>
                  <a:pt x="1447941" y="40077"/>
                </a:lnTo>
                <a:lnTo>
                  <a:pt x="1062552" y="78883"/>
                </a:lnTo>
                <a:lnTo>
                  <a:pt x="683301" y="128294"/>
                </a:lnTo>
                <a:lnTo>
                  <a:pt x="311720" y="186878"/>
                </a:lnTo>
                <a:lnTo>
                  <a:pt x="0" y="243934"/>
                </a:lnTo>
                <a:lnTo>
                  <a:pt x="0" y="633769"/>
                </a:lnTo>
                <a:lnTo>
                  <a:pt x="10160000" y="633769"/>
                </a:lnTo>
                <a:lnTo>
                  <a:pt x="10160000" y="441408"/>
                </a:lnTo>
                <a:lnTo>
                  <a:pt x="8132000" y="441408"/>
                </a:lnTo>
                <a:lnTo>
                  <a:pt x="7910229" y="436988"/>
                </a:lnTo>
                <a:lnTo>
                  <a:pt x="7684199" y="427166"/>
                </a:lnTo>
                <a:lnTo>
                  <a:pt x="7453330" y="412529"/>
                </a:lnTo>
                <a:lnTo>
                  <a:pt x="7217037" y="393663"/>
                </a:lnTo>
                <a:lnTo>
                  <a:pt x="6725851" y="345584"/>
                </a:lnTo>
                <a:lnTo>
                  <a:pt x="5061531" y="160783"/>
                </a:lnTo>
                <a:lnTo>
                  <a:pt x="4427628" y="101287"/>
                </a:lnTo>
                <a:lnTo>
                  <a:pt x="4093218" y="74571"/>
                </a:lnTo>
                <a:lnTo>
                  <a:pt x="3746391" y="50657"/>
                </a:lnTo>
                <a:lnTo>
                  <a:pt x="3386565" y="30131"/>
                </a:lnTo>
                <a:lnTo>
                  <a:pt x="3013158" y="13580"/>
                </a:lnTo>
                <a:lnTo>
                  <a:pt x="2625585" y="1589"/>
                </a:lnTo>
                <a:lnTo>
                  <a:pt x="2230991" y="0"/>
                </a:lnTo>
                <a:close/>
              </a:path>
              <a:path w="10160000" h="633769">
                <a:moveTo>
                  <a:pt x="10160000" y="331184"/>
                </a:moveTo>
                <a:lnTo>
                  <a:pt x="9855409" y="359156"/>
                </a:lnTo>
                <a:lnTo>
                  <a:pt x="9527652" y="384751"/>
                </a:lnTo>
                <a:lnTo>
                  <a:pt x="9164787" y="407872"/>
                </a:lnTo>
                <a:lnTo>
                  <a:pt x="8770905" y="426806"/>
                </a:lnTo>
                <a:lnTo>
                  <a:pt x="8350097" y="439840"/>
                </a:lnTo>
                <a:lnTo>
                  <a:pt x="8132000" y="441408"/>
                </a:lnTo>
                <a:lnTo>
                  <a:pt x="10160000" y="441408"/>
                </a:lnTo>
                <a:lnTo>
                  <a:pt x="10160000" y="331184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6300" y="394418"/>
            <a:ext cx="8408035" cy="808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>
              <a:lnSpc>
                <a:spcPts val="4415"/>
              </a:lnSpc>
              <a:tabLst>
                <a:tab pos="8381365" algn="l"/>
              </a:tabLst>
            </a:pPr>
            <a:r>
              <a:rPr lang="en-US" sz="3800" b="1" u="sng" dirty="0" err="1">
                <a:solidFill>
                  <a:srgbClr val="F8971D"/>
                </a:solidFill>
                <a:latin typeface="Verdana"/>
                <a:cs typeface="Verdana"/>
              </a:rPr>
              <a:t>Vygotsky</a:t>
            </a:r>
            <a:r>
              <a:rPr lang="en-US" sz="3800" b="1" u="sng" dirty="0">
                <a:solidFill>
                  <a:srgbClr val="F8971D"/>
                </a:solidFill>
                <a:latin typeface="Verdana"/>
                <a:cs typeface="Verdana"/>
              </a:rPr>
              <a:t> e a </a:t>
            </a:r>
            <a:r>
              <a:rPr lang="en-US" sz="3800" b="1" u="sng" dirty="0" err="1">
                <a:solidFill>
                  <a:srgbClr val="F8971D"/>
                </a:solidFill>
                <a:latin typeface="Verdana"/>
                <a:cs typeface="Verdana"/>
              </a:rPr>
              <a:t>interação</a:t>
            </a:r>
            <a:r>
              <a:rPr sz="3800" b="1" u="sng" spc="0" dirty="0" smtClean="0">
                <a:solidFill>
                  <a:srgbClr val="F8971D"/>
                </a:solidFill>
                <a:latin typeface="Verdana"/>
                <a:cs typeface="Verdana"/>
              </a:rPr>
              <a:t>	</a:t>
            </a:r>
            <a:endParaRPr sz="3800" dirty="0">
              <a:latin typeface="Verdana"/>
              <a:cs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1200" y="57150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>
                <a:solidFill>
                  <a:srgbClr val="333333"/>
                </a:solidFill>
                <a:latin typeface=""/>
              </a:rPr>
              <a:t>VYGOSTSKY L.S.A, A formação social da mente:</a:t>
            </a:r>
          </a:p>
          <a:p>
            <a:r>
              <a:rPr lang="pt-BR" smtClean="0">
                <a:solidFill>
                  <a:srgbClr val="333333"/>
                </a:solidFill>
                <a:latin typeface=""/>
              </a:rPr>
              <a:t>o desenvolvimento dos processos psicológicos</a:t>
            </a:r>
          </a:p>
          <a:p>
            <a:r>
              <a:rPr lang="pt-BR" smtClean="0">
                <a:solidFill>
                  <a:srgbClr val="333333"/>
                </a:solidFill>
                <a:latin typeface=""/>
              </a:rPr>
              <a:t>superiores. São Paulo. Ed. Martins Fontes, 2007:103)</a:t>
            </a:r>
            <a:endParaRPr lang="pt-BR"/>
          </a:p>
        </p:txBody>
      </p:sp>
      <p:pic>
        <p:nvPicPr>
          <p:cNvPr id="6" name="Picture 5" descr="Vygotsky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400" y="1524000"/>
            <a:ext cx="2980078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0836" y="3738265"/>
            <a:ext cx="6778625" cy="370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 smtClean="0">
                <a:solidFill>
                  <a:srgbClr val="F8971D"/>
                </a:solidFill>
                <a:latin typeface="Verdana"/>
                <a:cs typeface="Verdana"/>
                <a:hlinkClick r:id="rId2"/>
              </a:rPr>
              <a:t>www.comunidadedeaprendizagem.com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13105" y="506749"/>
            <a:ext cx="1355938" cy="2549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87460" y="554102"/>
            <a:ext cx="106480" cy="195402"/>
          </a:xfrm>
          <a:custGeom>
            <a:avLst/>
            <a:gdLst/>
            <a:ahLst/>
            <a:cxnLst/>
            <a:rect l="l" t="t" r="r" b="b"/>
            <a:pathLst>
              <a:path w="106480" h="195402">
                <a:moveTo>
                  <a:pt x="38891" y="51879"/>
                </a:moveTo>
                <a:lnTo>
                  <a:pt x="9076" y="84861"/>
                </a:lnTo>
                <a:lnTo>
                  <a:pt x="1413" y="130035"/>
                </a:lnTo>
                <a:lnTo>
                  <a:pt x="0" y="161861"/>
                </a:lnTo>
                <a:lnTo>
                  <a:pt x="1311" y="166725"/>
                </a:lnTo>
                <a:lnTo>
                  <a:pt x="7064" y="176542"/>
                </a:lnTo>
                <a:lnTo>
                  <a:pt x="10531" y="180771"/>
                </a:lnTo>
                <a:lnTo>
                  <a:pt x="14621" y="184277"/>
                </a:lnTo>
                <a:lnTo>
                  <a:pt x="18685" y="187807"/>
                </a:lnTo>
                <a:lnTo>
                  <a:pt x="22914" y="190538"/>
                </a:lnTo>
                <a:lnTo>
                  <a:pt x="31613" y="194437"/>
                </a:lnTo>
                <a:lnTo>
                  <a:pt x="35182" y="195402"/>
                </a:lnTo>
                <a:lnTo>
                  <a:pt x="102733" y="195402"/>
                </a:lnTo>
                <a:lnTo>
                  <a:pt x="103978" y="194437"/>
                </a:lnTo>
                <a:lnTo>
                  <a:pt x="105642" y="190538"/>
                </a:lnTo>
                <a:lnTo>
                  <a:pt x="106061" y="188734"/>
                </a:lnTo>
                <a:lnTo>
                  <a:pt x="106061" y="187058"/>
                </a:lnTo>
                <a:lnTo>
                  <a:pt x="106384" y="180771"/>
                </a:lnTo>
                <a:lnTo>
                  <a:pt x="106480" y="172186"/>
                </a:lnTo>
                <a:lnTo>
                  <a:pt x="106351" y="168719"/>
                </a:lnTo>
                <a:lnTo>
                  <a:pt x="45012" y="168719"/>
                </a:lnTo>
                <a:lnTo>
                  <a:pt x="43336" y="167805"/>
                </a:lnTo>
                <a:lnTo>
                  <a:pt x="27956" y="144907"/>
                </a:lnTo>
                <a:lnTo>
                  <a:pt x="27956" y="140639"/>
                </a:lnTo>
                <a:lnTo>
                  <a:pt x="37684" y="98856"/>
                </a:lnTo>
                <a:lnTo>
                  <a:pt x="46307" y="82550"/>
                </a:lnTo>
                <a:lnTo>
                  <a:pt x="103096" y="82550"/>
                </a:lnTo>
                <a:lnTo>
                  <a:pt x="103712" y="65874"/>
                </a:lnTo>
                <a:lnTo>
                  <a:pt x="72990" y="65874"/>
                </a:lnTo>
                <a:lnTo>
                  <a:pt x="67059" y="61798"/>
                </a:lnTo>
                <a:lnTo>
                  <a:pt x="60519" y="58369"/>
                </a:lnTo>
                <a:lnTo>
                  <a:pt x="46257" y="52806"/>
                </a:lnTo>
                <a:lnTo>
                  <a:pt x="38891" y="51879"/>
                </a:lnTo>
                <a:close/>
              </a:path>
              <a:path w="106480" h="195402">
                <a:moveTo>
                  <a:pt x="103096" y="82550"/>
                </a:moveTo>
                <a:lnTo>
                  <a:pt x="48339" y="82550"/>
                </a:lnTo>
                <a:lnTo>
                  <a:pt x="50562" y="83019"/>
                </a:lnTo>
                <a:lnTo>
                  <a:pt x="55375" y="84861"/>
                </a:lnTo>
                <a:lnTo>
                  <a:pt x="72990" y="95885"/>
                </a:lnTo>
                <a:lnTo>
                  <a:pt x="72869" y="107810"/>
                </a:lnTo>
                <a:lnTo>
                  <a:pt x="72749" y="116001"/>
                </a:lnTo>
                <a:lnTo>
                  <a:pt x="72241" y="123037"/>
                </a:lnTo>
                <a:lnTo>
                  <a:pt x="71314" y="130644"/>
                </a:lnTo>
                <a:lnTo>
                  <a:pt x="71209" y="147726"/>
                </a:lnTo>
                <a:lnTo>
                  <a:pt x="45012" y="168719"/>
                </a:lnTo>
                <a:lnTo>
                  <a:pt x="106351" y="168719"/>
                </a:lnTo>
                <a:lnTo>
                  <a:pt x="105921" y="157187"/>
                </a:lnTo>
                <a:lnTo>
                  <a:pt x="105515" y="149631"/>
                </a:lnTo>
                <a:lnTo>
                  <a:pt x="104397" y="134442"/>
                </a:lnTo>
                <a:lnTo>
                  <a:pt x="103663" y="123037"/>
                </a:lnTo>
                <a:lnTo>
                  <a:pt x="102962" y="111417"/>
                </a:lnTo>
                <a:lnTo>
                  <a:pt x="102855" y="107810"/>
                </a:lnTo>
                <a:lnTo>
                  <a:pt x="102965" y="86029"/>
                </a:lnTo>
                <a:lnTo>
                  <a:pt x="103096" y="82550"/>
                </a:lnTo>
                <a:close/>
              </a:path>
              <a:path w="106480" h="195402">
                <a:moveTo>
                  <a:pt x="106061" y="0"/>
                </a:moveTo>
                <a:lnTo>
                  <a:pt x="74654" y="0"/>
                </a:lnTo>
                <a:lnTo>
                  <a:pt x="74285" y="3530"/>
                </a:lnTo>
                <a:lnTo>
                  <a:pt x="74006" y="6858"/>
                </a:lnTo>
                <a:lnTo>
                  <a:pt x="73828" y="10007"/>
                </a:lnTo>
                <a:lnTo>
                  <a:pt x="73447" y="12598"/>
                </a:lnTo>
                <a:lnTo>
                  <a:pt x="73219" y="15328"/>
                </a:lnTo>
                <a:lnTo>
                  <a:pt x="73130" y="18211"/>
                </a:lnTo>
                <a:lnTo>
                  <a:pt x="72990" y="24739"/>
                </a:lnTo>
                <a:lnTo>
                  <a:pt x="73358" y="26403"/>
                </a:lnTo>
                <a:lnTo>
                  <a:pt x="73587" y="28816"/>
                </a:lnTo>
                <a:lnTo>
                  <a:pt x="73776" y="38672"/>
                </a:lnTo>
                <a:lnTo>
                  <a:pt x="73587" y="46189"/>
                </a:lnTo>
                <a:lnTo>
                  <a:pt x="73079" y="58280"/>
                </a:lnTo>
                <a:lnTo>
                  <a:pt x="72990" y="65874"/>
                </a:lnTo>
                <a:lnTo>
                  <a:pt x="103712" y="65874"/>
                </a:lnTo>
                <a:lnTo>
                  <a:pt x="104650" y="38595"/>
                </a:lnTo>
                <a:lnTo>
                  <a:pt x="1060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09131" y="606276"/>
            <a:ext cx="91963" cy="147256"/>
          </a:xfrm>
          <a:custGeom>
            <a:avLst/>
            <a:gdLst/>
            <a:ahLst/>
            <a:cxnLst/>
            <a:rect l="l" t="t" r="r" b="b"/>
            <a:pathLst>
              <a:path w="91963" h="147256">
                <a:moveTo>
                  <a:pt x="37759" y="0"/>
                </a:moveTo>
                <a:lnTo>
                  <a:pt x="14416" y="13144"/>
                </a:lnTo>
                <a:lnTo>
                  <a:pt x="10708" y="17602"/>
                </a:lnTo>
                <a:lnTo>
                  <a:pt x="126" y="54559"/>
                </a:lnTo>
                <a:lnTo>
                  <a:pt x="0" y="74485"/>
                </a:lnTo>
                <a:lnTo>
                  <a:pt x="104" y="78282"/>
                </a:lnTo>
                <a:lnTo>
                  <a:pt x="6263" y="118770"/>
                </a:lnTo>
                <a:lnTo>
                  <a:pt x="40769" y="147256"/>
                </a:lnTo>
                <a:lnTo>
                  <a:pt x="48236" y="146837"/>
                </a:lnTo>
                <a:lnTo>
                  <a:pt x="80710" y="122618"/>
                </a:lnTo>
                <a:lnTo>
                  <a:pt x="81906" y="119189"/>
                </a:lnTo>
                <a:lnTo>
                  <a:pt x="45735" y="119189"/>
                </a:lnTo>
                <a:lnTo>
                  <a:pt x="43144" y="118630"/>
                </a:lnTo>
                <a:lnTo>
                  <a:pt x="41556" y="117754"/>
                </a:lnTo>
                <a:lnTo>
                  <a:pt x="39715" y="116268"/>
                </a:lnTo>
                <a:lnTo>
                  <a:pt x="37302" y="115163"/>
                </a:lnTo>
                <a:lnTo>
                  <a:pt x="29885" y="86626"/>
                </a:lnTo>
                <a:lnTo>
                  <a:pt x="29326" y="83654"/>
                </a:lnTo>
                <a:lnTo>
                  <a:pt x="28590" y="81241"/>
                </a:lnTo>
                <a:lnTo>
                  <a:pt x="34152" y="81241"/>
                </a:lnTo>
                <a:lnTo>
                  <a:pt x="40769" y="80962"/>
                </a:lnTo>
                <a:lnTo>
                  <a:pt x="56149" y="79857"/>
                </a:lnTo>
                <a:lnTo>
                  <a:pt x="63235" y="79578"/>
                </a:lnTo>
                <a:lnTo>
                  <a:pt x="80850" y="79578"/>
                </a:lnTo>
                <a:lnTo>
                  <a:pt x="81968" y="79209"/>
                </a:lnTo>
                <a:lnTo>
                  <a:pt x="83161" y="78981"/>
                </a:lnTo>
                <a:lnTo>
                  <a:pt x="85752" y="78790"/>
                </a:lnTo>
                <a:lnTo>
                  <a:pt x="86959" y="78651"/>
                </a:lnTo>
                <a:lnTo>
                  <a:pt x="89372" y="78282"/>
                </a:lnTo>
                <a:lnTo>
                  <a:pt x="91963" y="78181"/>
                </a:lnTo>
                <a:lnTo>
                  <a:pt x="91910" y="73190"/>
                </a:lnTo>
                <a:lnTo>
                  <a:pt x="91785" y="70129"/>
                </a:lnTo>
                <a:lnTo>
                  <a:pt x="91035" y="60121"/>
                </a:lnTo>
                <a:lnTo>
                  <a:pt x="90388" y="54889"/>
                </a:lnTo>
                <a:lnTo>
                  <a:pt x="90332" y="54559"/>
                </a:lnTo>
                <a:lnTo>
                  <a:pt x="28590" y="54559"/>
                </a:lnTo>
                <a:lnTo>
                  <a:pt x="28691" y="50863"/>
                </a:lnTo>
                <a:lnTo>
                  <a:pt x="49672" y="24676"/>
                </a:lnTo>
                <a:lnTo>
                  <a:pt x="82918" y="24676"/>
                </a:lnTo>
                <a:lnTo>
                  <a:pt x="82057" y="22644"/>
                </a:lnTo>
                <a:lnTo>
                  <a:pt x="52681" y="1651"/>
                </a:lnTo>
                <a:lnTo>
                  <a:pt x="48694" y="1181"/>
                </a:lnTo>
                <a:lnTo>
                  <a:pt x="41277" y="76"/>
                </a:lnTo>
                <a:lnTo>
                  <a:pt x="37759" y="0"/>
                </a:lnTo>
                <a:close/>
              </a:path>
              <a:path w="91963" h="147256">
                <a:moveTo>
                  <a:pt x="70741" y="93891"/>
                </a:moveTo>
                <a:lnTo>
                  <a:pt x="61673" y="102743"/>
                </a:lnTo>
                <a:lnTo>
                  <a:pt x="61254" y="103987"/>
                </a:lnTo>
                <a:lnTo>
                  <a:pt x="59578" y="107149"/>
                </a:lnTo>
                <a:lnTo>
                  <a:pt x="57965" y="109131"/>
                </a:lnTo>
                <a:lnTo>
                  <a:pt x="55552" y="111544"/>
                </a:lnTo>
                <a:lnTo>
                  <a:pt x="53888" y="113030"/>
                </a:lnTo>
                <a:lnTo>
                  <a:pt x="52491" y="114414"/>
                </a:lnTo>
                <a:lnTo>
                  <a:pt x="50268" y="117005"/>
                </a:lnTo>
                <a:lnTo>
                  <a:pt x="49164" y="117944"/>
                </a:lnTo>
                <a:lnTo>
                  <a:pt x="46941" y="119049"/>
                </a:lnTo>
                <a:lnTo>
                  <a:pt x="45735" y="119189"/>
                </a:lnTo>
                <a:lnTo>
                  <a:pt x="81906" y="119189"/>
                </a:lnTo>
                <a:lnTo>
                  <a:pt x="83559" y="114414"/>
                </a:lnTo>
                <a:lnTo>
                  <a:pt x="84647" y="110705"/>
                </a:lnTo>
                <a:lnTo>
                  <a:pt x="85574" y="106819"/>
                </a:lnTo>
                <a:lnTo>
                  <a:pt x="85943" y="105892"/>
                </a:lnTo>
                <a:lnTo>
                  <a:pt x="86171" y="105016"/>
                </a:lnTo>
                <a:lnTo>
                  <a:pt x="86362" y="103339"/>
                </a:lnTo>
                <a:lnTo>
                  <a:pt x="86502" y="102463"/>
                </a:lnTo>
                <a:lnTo>
                  <a:pt x="86870" y="100609"/>
                </a:lnTo>
                <a:lnTo>
                  <a:pt x="86959" y="98755"/>
                </a:lnTo>
                <a:lnTo>
                  <a:pt x="85473" y="98018"/>
                </a:lnTo>
                <a:lnTo>
                  <a:pt x="83492" y="97129"/>
                </a:lnTo>
                <a:lnTo>
                  <a:pt x="78488" y="95110"/>
                </a:lnTo>
                <a:lnTo>
                  <a:pt x="75935" y="94449"/>
                </a:lnTo>
                <a:lnTo>
                  <a:pt x="70741" y="93891"/>
                </a:lnTo>
                <a:close/>
              </a:path>
              <a:path w="91963" h="147256">
                <a:moveTo>
                  <a:pt x="82918" y="24676"/>
                </a:moveTo>
                <a:lnTo>
                  <a:pt x="49672" y="24676"/>
                </a:lnTo>
                <a:lnTo>
                  <a:pt x="53050" y="26581"/>
                </a:lnTo>
                <a:lnTo>
                  <a:pt x="56949" y="30657"/>
                </a:lnTo>
                <a:lnTo>
                  <a:pt x="61673" y="54559"/>
                </a:lnTo>
                <a:lnTo>
                  <a:pt x="90332" y="54559"/>
                </a:lnTo>
                <a:lnTo>
                  <a:pt x="88534" y="43954"/>
                </a:lnTo>
                <a:lnTo>
                  <a:pt x="87289" y="38481"/>
                </a:lnTo>
                <a:lnTo>
                  <a:pt x="84139" y="27559"/>
                </a:lnTo>
                <a:lnTo>
                  <a:pt x="82918" y="246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0569" y="868846"/>
            <a:ext cx="1915484" cy="350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7054" y="349813"/>
            <a:ext cx="972382" cy="936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8971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72</Words>
  <Application>Microsoft Macintosh PowerPoint</Application>
  <PresentationFormat>Custom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aaa aaaa</cp:lastModifiedBy>
  <cp:revision>4</cp:revision>
  <dcterms:created xsi:type="dcterms:W3CDTF">2014-10-07T08:34:48Z</dcterms:created>
  <dcterms:modified xsi:type="dcterms:W3CDTF">2014-10-16T04:02:29Z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2014-10-07T00:00:00Z</vt:filetime>
  </property>
  <property fmtid="{D5CDD505-2E9C-101B-9397-08002B2CF9AE}" pid="3" name="LastSaved">
    <vt:filetime>2014-10-07T00:00:00Z</vt:filetime>
  </property>
</Properties>
</file>