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0" r:id="rId4"/>
    <p:sldId id="261" r:id="rId5"/>
    <p:sldId id="262" r:id="rId6"/>
    <p:sldId id="268" r:id="rId7"/>
    <p:sldId id="263" r:id="rId8"/>
    <p:sldId id="267" r:id="rId9"/>
    <p:sldId id="264" r:id="rId10"/>
    <p:sldId id="265" r:id="rId11"/>
    <p:sldId id="259" r:id="rId12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5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5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1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48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74801" y="2483356"/>
            <a:ext cx="3259076" cy="38593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9802" y="2493074"/>
            <a:ext cx="2536576" cy="41671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0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37051"/>
            <a:ext cx="8407400" cy="35998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39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101600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59999" cy="2030769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1754" y="6421585"/>
            <a:ext cx="278193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Apresentação</a:t>
            </a:r>
            <a:endParaRPr sz="4000" dirty="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</a:t>
            </a:r>
            <a:r>
              <a:rPr lang="x-none" sz="3000" b="1" u="sng" dirty="0">
                <a:solidFill>
                  <a:srgbClr val="F8971D"/>
                </a:solidFill>
                <a:latin typeface="Verdana"/>
                <a:cs typeface="Verdana"/>
              </a:rPr>
              <a:t>Comunidade de Aprendizagem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79500" y="1629321"/>
            <a:ext cx="474726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desigualdades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sociais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0" name="Picture 19" descr="Captura de Tela 2014-05-27 às 16.16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" b="2308"/>
          <a:stretch/>
        </p:blipFill>
        <p:spPr>
          <a:xfrm>
            <a:off x="508000" y="1295400"/>
            <a:ext cx="9144000" cy="4114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65200" y="56869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Verdana"/>
                <a:cs typeface="Verdana"/>
              </a:rPr>
              <a:t>Criar uma rede de Comunidades de Aprendizagem com o</a:t>
            </a:r>
          </a:p>
          <a:p>
            <a:pPr algn="ctr"/>
            <a:r>
              <a:rPr lang="pt-BR" sz="2000" dirty="0">
                <a:latin typeface="Verdana"/>
                <a:cs typeface="Verdana"/>
              </a:rPr>
              <a:t>objetivo de </a:t>
            </a:r>
            <a:r>
              <a:rPr lang="pt-BR" sz="2000" b="1" dirty="0">
                <a:latin typeface="Verdana"/>
                <a:cs typeface="Verdana"/>
              </a:rPr>
              <a:t>informar, formar, acompanhar e articular </a:t>
            </a:r>
            <a:r>
              <a:rPr lang="pt-BR" sz="2000" dirty="0">
                <a:latin typeface="Verdana"/>
                <a:cs typeface="Verdana"/>
              </a:rPr>
              <a:t>as</a:t>
            </a:r>
          </a:p>
          <a:p>
            <a:pPr algn="ctr"/>
            <a:r>
              <a:rPr lang="pt-BR" sz="2000" dirty="0">
                <a:latin typeface="Verdana"/>
                <a:cs typeface="Verdana"/>
              </a:rPr>
              <a:t>escolas transformadas.</a:t>
            </a:r>
          </a:p>
          <a:p>
            <a:pPr algn="ctr"/>
            <a:endParaRPr lang="pt-BR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79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</a:t>
            </a:r>
            <a:r>
              <a:rPr lang="x-none" sz="3000" b="1" u="sng" dirty="0">
                <a:solidFill>
                  <a:srgbClr val="F8971D"/>
                </a:solidFill>
                <a:latin typeface="Verdana"/>
                <a:cs typeface="Verdana"/>
              </a:rPr>
              <a:t>Comunidade de Aprendizagem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Captura de Tela 2014-05-27 às 16.1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69"/>
            <a:ext cx="10160000" cy="45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O que 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é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7" name="Picture 6" descr="Captura de Tela 2014-05-27 às 16.1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676400"/>
            <a:ext cx="9662446" cy="42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Quem faz parte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Captura de Tela 2014-10-16 às 00.2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10160000" cy="53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P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ágina da escola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6" name="Picture 5" descr="Captura de Tela 2014-10-16 às 00.2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10160000" cy="51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– Nossa Biblioteca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Captura de Tela 2014-10-16 às 00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10160000" cy="43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- Not</a:t>
            </a: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ícias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6" name="Picture 5" descr="Captura de Tela 2014-05-27 às 16.1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10160000" cy="45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x-none"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Portal - Contato</a:t>
            </a:r>
            <a:r>
              <a:rPr sz="30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Captura de Tela 2014-10-16 às 00.2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10160000" cy="45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61</Words>
  <Application>Microsoft Macintosh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5</cp:revision>
  <dcterms:created xsi:type="dcterms:W3CDTF">2014-10-07T08:34:48Z</dcterms:created>
  <dcterms:modified xsi:type="dcterms:W3CDTF">2014-10-16T03:30:16Z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