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6" y="-8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1756321"/>
            <a:ext cx="8407400" cy="42158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10160000" cy="6988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89230"/>
            <a:ext cx="10160000" cy="2030769"/>
          </a:xfrm>
          <a:custGeom>
            <a:avLst/>
            <a:gdLst/>
            <a:ahLst/>
            <a:cxnLst/>
            <a:rect l="l" t="t" r="r" b="b"/>
            <a:pathLst>
              <a:path w="10160000" h="2030769">
                <a:moveTo>
                  <a:pt x="3475591" y="0"/>
                </a:moveTo>
                <a:lnTo>
                  <a:pt x="3082532" y="13306"/>
                </a:lnTo>
                <a:lnTo>
                  <a:pt x="2692541" y="40077"/>
                </a:lnTo>
                <a:lnTo>
                  <a:pt x="2307152" y="78883"/>
                </a:lnTo>
                <a:lnTo>
                  <a:pt x="1927901" y="128294"/>
                </a:lnTo>
                <a:lnTo>
                  <a:pt x="1556320" y="186878"/>
                </a:lnTo>
                <a:lnTo>
                  <a:pt x="1193945" y="253205"/>
                </a:lnTo>
                <a:lnTo>
                  <a:pt x="842309" y="325846"/>
                </a:lnTo>
                <a:lnTo>
                  <a:pt x="502946" y="403369"/>
                </a:lnTo>
                <a:lnTo>
                  <a:pt x="177392" y="484344"/>
                </a:lnTo>
                <a:lnTo>
                  <a:pt x="0" y="531805"/>
                </a:lnTo>
                <a:lnTo>
                  <a:pt x="0" y="2030769"/>
                </a:lnTo>
                <a:lnTo>
                  <a:pt x="10160000" y="2030769"/>
                </a:lnTo>
                <a:lnTo>
                  <a:pt x="10160000" y="441408"/>
                </a:lnTo>
                <a:lnTo>
                  <a:pt x="9376600" y="441408"/>
                </a:lnTo>
                <a:lnTo>
                  <a:pt x="9154829" y="436988"/>
                </a:lnTo>
                <a:lnTo>
                  <a:pt x="8928799" y="427166"/>
                </a:lnTo>
                <a:lnTo>
                  <a:pt x="8697930" y="412529"/>
                </a:lnTo>
                <a:lnTo>
                  <a:pt x="8461637" y="393663"/>
                </a:lnTo>
                <a:lnTo>
                  <a:pt x="7970451" y="345584"/>
                </a:lnTo>
                <a:lnTo>
                  <a:pt x="6306131" y="160783"/>
                </a:lnTo>
                <a:lnTo>
                  <a:pt x="5672228" y="101287"/>
                </a:lnTo>
                <a:lnTo>
                  <a:pt x="5337818" y="74571"/>
                </a:lnTo>
                <a:lnTo>
                  <a:pt x="4990991" y="50657"/>
                </a:lnTo>
                <a:lnTo>
                  <a:pt x="4631165" y="30131"/>
                </a:lnTo>
                <a:lnTo>
                  <a:pt x="4257758" y="13580"/>
                </a:lnTo>
                <a:lnTo>
                  <a:pt x="3870185" y="1589"/>
                </a:lnTo>
                <a:lnTo>
                  <a:pt x="3475591" y="0"/>
                </a:lnTo>
                <a:close/>
              </a:path>
              <a:path w="10160000" h="2030769">
                <a:moveTo>
                  <a:pt x="10160000" y="420440"/>
                </a:moveTo>
                <a:lnTo>
                  <a:pt x="10015505" y="426806"/>
                </a:lnTo>
                <a:lnTo>
                  <a:pt x="9594697" y="439840"/>
                </a:lnTo>
                <a:lnTo>
                  <a:pt x="9376600" y="441408"/>
                </a:lnTo>
                <a:lnTo>
                  <a:pt x="10160000" y="441408"/>
                </a:lnTo>
                <a:lnTo>
                  <a:pt x="10160000" y="42044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26643" y="6318072"/>
            <a:ext cx="5149215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Fases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da </a:t>
            </a:r>
            <a:r>
              <a:rPr sz="4000" b="1" spc="-325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T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ransformação</a:t>
            </a:r>
            <a:endParaRPr sz="4000">
              <a:latin typeface="Gill Sans SemiBold"/>
              <a:cs typeface="Gill Sans Semi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Sonho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1128225"/>
            <a:ext cx="6617970" cy="628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 aprendizagem que queremos pa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nossas filhas e filhos ao alcance de todas as crianças e j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ens.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400" y="5181600"/>
            <a:ext cx="4191000" cy="18288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vite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comunidade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sonhar com a escola.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1800" y="2057400"/>
            <a:ext cx="4419600" cy="2971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Picture 6" descr="Subida no mor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86" y="2057400"/>
            <a:ext cx="4205114" cy="2971800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5080000" y="5181600"/>
            <a:ext cx="4191000" cy="160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articipação de alunos, professores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funcionários.</a:t>
            </a:r>
            <a:endParaRPr sz="2000" dirty="0">
              <a:latin typeface="Verdana"/>
              <a:cs typeface="Verdana"/>
            </a:endParaRPr>
          </a:p>
          <a:p>
            <a:pPr algn="ctr"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Sonho</a:t>
            </a:r>
            <a:r>
              <a:rPr sz="3800" b="1" u="sng" spc="-5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meninos</a:t>
            </a:r>
            <a:r>
              <a:rPr sz="3800" b="1" u="sng" spc="-5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e</a:t>
            </a:r>
            <a:r>
              <a:rPr sz="3800" b="1" u="sng" spc="-5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meninas</a:t>
            </a:r>
            <a:r>
              <a:rPr sz="3800" b="1" u="sng" spc="2300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70400" y="1828800"/>
            <a:ext cx="4606925" cy="2089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Meu sonho é que na minha escola não tenha mais desigualdade com as pessoas e alunos…</a:t>
            </a:r>
          </a:p>
        </p:txBody>
      </p:sp>
      <p:sp>
        <p:nvSpPr>
          <p:cNvPr id="6" name="object 5"/>
          <p:cNvSpPr/>
          <p:nvPr/>
        </p:nvSpPr>
        <p:spPr>
          <a:xfrm>
            <a:off x="3479800" y="12954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  <p:pic>
        <p:nvPicPr>
          <p:cNvPr id="7" name="Picture 6" descr="IMG_09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0" y="1295400"/>
            <a:ext cx="2282712" cy="1712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G_09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0" y="3124200"/>
            <a:ext cx="2313297" cy="1734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G_094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4800600"/>
            <a:ext cx="2564456" cy="192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bject 4"/>
          <p:cNvSpPr txBox="1"/>
          <p:nvPr/>
        </p:nvSpPr>
        <p:spPr>
          <a:xfrm>
            <a:off x="2260600" y="3810000"/>
            <a:ext cx="4606925" cy="2089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Meu sonho é ser médica</a:t>
            </a:r>
          </a:p>
        </p:txBody>
      </p:sp>
      <p:sp>
        <p:nvSpPr>
          <p:cNvPr id="11" name="object 5"/>
          <p:cNvSpPr/>
          <p:nvPr/>
        </p:nvSpPr>
        <p:spPr>
          <a:xfrm>
            <a:off x="1270000" y="32766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4470400" y="5530850"/>
            <a:ext cx="4606925" cy="2089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Meu sonho é que os professores fossem mais pacientes com os alunos!”</a:t>
            </a:r>
          </a:p>
        </p:txBody>
      </p:sp>
      <p:sp>
        <p:nvSpPr>
          <p:cNvPr id="13" name="object 5"/>
          <p:cNvSpPr/>
          <p:nvPr/>
        </p:nvSpPr>
        <p:spPr>
          <a:xfrm>
            <a:off x="3479800" y="499745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2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  <p:bldP spid="11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Sonho</a:t>
            </a:r>
            <a:r>
              <a:rPr sz="3800" b="1" u="sng" spc="-5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r>
              <a:rPr lang="x-none"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dos familiares</a:t>
            </a:r>
            <a:endParaRPr sz="3800" dirty="0">
              <a:latin typeface="Verdana"/>
              <a:cs typeface="Verdana"/>
            </a:endParaRPr>
          </a:p>
        </p:txBody>
      </p:sp>
      <p:pic>
        <p:nvPicPr>
          <p:cNvPr id="7" name="Picture 6" descr="IMG_090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45" r="19407" b="5402"/>
          <a:stretch/>
        </p:blipFill>
        <p:spPr>
          <a:xfrm>
            <a:off x="7061200" y="4572000"/>
            <a:ext cx="2376222" cy="278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G_090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00" t="18245" r="18878" b="5242"/>
          <a:stretch/>
        </p:blipFill>
        <p:spPr>
          <a:xfrm>
            <a:off x="390703" y="1905000"/>
            <a:ext cx="2936697" cy="2587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bject 4"/>
          <p:cNvSpPr txBox="1"/>
          <p:nvPr/>
        </p:nvSpPr>
        <p:spPr>
          <a:xfrm>
            <a:off x="812800" y="1066800"/>
            <a:ext cx="5943600" cy="1200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A Escola dos meus sonhos...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4470400" y="2209800"/>
            <a:ext cx="4876800" cy="228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É aquela sem falta de professores, com ensino e atividades adequadas, ensinando o alunos sempre a respeitar o próximo. Deveria ter atividades extracurriculares, esportivas procurando manter o máximo de atenção do aluno.</a:t>
            </a:r>
          </a:p>
        </p:txBody>
      </p:sp>
      <p:sp>
        <p:nvSpPr>
          <p:cNvPr id="12" name="object 5"/>
          <p:cNvSpPr/>
          <p:nvPr/>
        </p:nvSpPr>
        <p:spPr>
          <a:xfrm>
            <a:off x="3479800" y="16764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108200" y="5562600"/>
            <a:ext cx="4876800" cy="228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Com professores responsáveis e uma boa educação. Onde meu filho possa aprender a ser alguém na vida sem preconceito com boa educação.</a:t>
            </a:r>
          </a:p>
        </p:txBody>
      </p:sp>
      <p:sp>
        <p:nvSpPr>
          <p:cNvPr id="14" name="object 5"/>
          <p:cNvSpPr/>
          <p:nvPr/>
        </p:nvSpPr>
        <p:spPr>
          <a:xfrm>
            <a:off x="1117600" y="50292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4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Sonho</a:t>
            </a:r>
            <a:r>
              <a:rPr sz="3800" b="1" u="sng" spc="-5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meninos</a:t>
            </a:r>
            <a:r>
              <a:rPr sz="3800" b="1" u="sng" spc="-5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e meninas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1337221"/>
            <a:ext cx="628078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Criar est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atégias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que todos possam sonhar: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6000" y="2478836"/>
            <a:ext cx="3990340" cy="2662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3267" y="2478847"/>
            <a:ext cx="3990341" cy="2662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4497" y="5359400"/>
            <a:ext cx="2293256" cy="995109"/>
          </a:xfrm>
          <a:custGeom>
            <a:avLst/>
            <a:gdLst/>
            <a:ahLst/>
            <a:cxnLst/>
            <a:rect l="l" t="t" r="r" b="b"/>
            <a:pathLst>
              <a:path w="2293256" h="995109">
                <a:moveTo>
                  <a:pt x="536903" y="2087"/>
                </a:moveTo>
                <a:lnTo>
                  <a:pt x="7868" y="2800"/>
                </a:lnTo>
                <a:lnTo>
                  <a:pt x="5864" y="42455"/>
                </a:lnTo>
                <a:lnTo>
                  <a:pt x="4584" y="86720"/>
                </a:lnTo>
                <a:lnTo>
                  <a:pt x="4499" y="113637"/>
                </a:lnTo>
                <a:lnTo>
                  <a:pt x="4670" y="124969"/>
                </a:lnTo>
                <a:lnTo>
                  <a:pt x="5293" y="139795"/>
                </a:lnTo>
                <a:lnTo>
                  <a:pt x="6363" y="152646"/>
                </a:lnTo>
                <a:lnTo>
                  <a:pt x="7950" y="162915"/>
                </a:lnTo>
                <a:lnTo>
                  <a:pt x="9083" y="168342"/>
                </a:lnTo>
                <a:lnTo>
                  <a:pt x="10092" y="173823"/>
                </a:lnTo>
                <a:lnTo>
                  <a:pt x="13044" y="223582"/>
                </a:lnTo>
                <a:lnTo>
                  <a:pt x="13138" y="265399"/>
                </a:lnTo>
                <a:lnTo>
                  <a:pt x="12928" y="293463"/>
                </a:lnTo>
                <a:lnTo>
                  <a:pt x="11966" y="366981"/>
                </a:lnTo>
                <a:lnTo>
                  <a:pt x="11201" y="413664"/>
                </a:lnTo>
                <a:lnTo>
                  <a:pt x="10239" y="467784"/>
                </a:lnTo>
                <a:lnTo>
                  <a:pt x="9075" y="529956"/>
                </a:lnTo>
                <a:lnTo>
                  <a:pt x="7701" y="600794"/>
                </a:lnTo>
                <a:lnTo>
                  <a:pt x="6113" y="680914"/>
                </a:lnTo>
                <a:lnTo>
                  <a:pt x="0" y="983119"/>
                </a:lnTo>
                <a:lnTo>
                  <a:pt x="1311928" y="995109"/>
                </a:lnTo>
                <a:lnTo>
                  <a:pt x="2275827" y="992085"/>
                </a:lnTo>
                <a:lnTo>
                  <a:pt x="2281996" y="720182"/>
                </a:lnTo>
                <a:lnTo>
                  <a:pt x="2287183" y="486644"/>
                </a:lnTo>
                <a:lnTo>
                  <a:pt x="2289567" y="376496"/>
                </a:lnTo>
                <a:lnTo>
                  <a:pt x="2291530" y="282577"/>
                </a:lnTo>
                <a:lnTo>
                  <a:pt x="2292328" y="242310"/>
                </a:lnTo>
                <a:lnTo>
                  <a:pt x="2293139" y="196748"/>
                </a:lnTo>
                <a:lnTo>
                  <a:pt x="2293256" y="162915"/>
                </a:lnTo>
                <a:lnTo>
                  <a:pt x="2293103" y="156069"/>
                </a:lnTo>
                <a:lnTo>
                  <a:pt x="2289813" y="113637"/>
                </a:lnTo>
                <a:lnTo>
                  <a:pt x="2284601" y="69690"/>
                </a:lnTo>
                <a:lnTo>
                  <a:pt x="2276469" y="5082"/>
                </a:lnTo>
                <a:lnTo>
                  <a:pt x="1277943" y="5082"/>
                </a:lnTo>
                <a:lnTo>
                  <a:pt x="536903" y="2087"/>
                </a:lnTo>
                <a:close/>
              </a:path>
              <a:path w="2293256" h="995109">
                <a:moveTo>
                  <a:pt x="2275827" y="0"/>
                </a:moveTo>
                <a:lnTo>
                  <a:pt x="1277943" y="5082"/>
                </a:lnTo>
                <a:lnTo>
                  <a:pt x="2276469" y="5082"/>
                </a:lnTo>
                <a:lnTo>
                  <a:pt x="2275827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1752" y="5359400"/>
            <a:ext cx="2293268" cy="995109"/>
          </a:xfrm>
          <a:custGeom>
            <a:avLst/>
            <a:gdLst/>
            <a:ahLst/>
            <a:cxnLst/>
            <a:rect l="l" t="t" r="r" b="b"/>
            <a:pathLst>
              <a:path w="2293268" h="995109">
                <a:moveTo>
                  <a:pt x="536915" y="2087"/>
                </a:moveTo>
                <a:lnTo>
                  <a:pt x="7880" y="2801"/>
                </a:lnTo>
                <a:lnTo>
                  <a:pt x="5873" y="42457"/>
                </a:lnTo>
                <a:lnTo>
                  <a:pt x="4591" y="86720"/>
                </a:lnTo>
                <a:lnTo>
                  <a:pt x="4507" y="113637"/>
                </a:lnTo>
                <a:lnTo>
                  <a:pt x="4678" y="124969"/>
                </a:lnTo>
                <a:lnTo>
                  <a:pt x="5302" y="139795"/>
                </a:lnTo>
                <a:lnTo>
                  <a:pt x="6374" y="152646"/>
                </a:lnTo>
                <a:lnTo>
                  <a:pt x="7962" y="162915"/>
                </a:lnTo>
                <a:lnTo>
                  <a:pt x="9096" y="168342"/>
                </a:lnTo>
                <a:lnTo>
                  <a:pt x="10104" y="173823"/>
                </a:lnTo>
                <a:lnTo>
                  <a:pt x="13056" y="223582"/>
                </a:lnTo>
                <a:lnTo>
                  <a:pt x="13149" y="265399"/>
                </a:lnTo>
                <a:lnTo>
                  <a:pt x="12939" y="293463"/>
                </a:lnTo>
                <a:lnTo>
                  <a:pt x="11976" y="366981"/>
                </a:lnTo>
                <a:lnTo>
                  <a:pt x="11210" y="413664"/>
                </a:lnTo>
                <a:lnTo>
                  <a:pt x="10248" y="467784"/>
                </a:lnTo>
                <a:lnTo>
                  <a:pt x="9082" y="529956"/>
                </a:lnTo>
                <a:lnTo>
                  <a:pt x="7708" y="600794"/>
                </a:lnTo>
                <a:lnTo>
                  <a:pt x="6118" y="680914"/>
                </a:lnTo>
                <a:lnTo>
                  <a:pt x="0" y="983119"/>
                </a:lnTo>
                <a:lnTo>
                  <a:pt x="1311938" y="995109"/>
                </a:lnTo>
                <a:lnTo>
                  <a:pt x="2275840" y="992085"/>
                </a:lnTo>
                <a:lnTo>
                  <a:pt x="2282009" y="720182"/>
                </a:lnTo>
                <a:lnTo>
                  <a:pt x="2287196" y="486644"/>
                </a:lnTo>
                <a:lnTo>
                  <a:pt x="2289580" y="376496"/>
                </a:lnTo>
                <a:lnTo>
                  <a:pt x="2291542" y="282577"/>
                </a:lnTo>
                <a:lnTo>
                  <a:pt x="2292341" y="242310"/>
                </a:lnTo>
                <a:lnTo>
                  <a:pt x="2293152" y="196748"/>
                </a:lnTo>
                <a:lnTo>
                  <a:pt x="2293268" y="162915"/>
                </a:lnTo>
                <a:lnTo>
                  <a:pt x="2293116" y="156069"/>
                </a:lnTo>
                <a:lnTo>
                  <a:pt x="2289826" y="113637"/>
                </a:lnTo>
                <a:lnTo>
                  <a:pt x="2284614" y="69690"/>
                </a:lnTo>
                <a:lnTo>
                  <a:pt x="2276482" y="5082"/>
                </a:lnTo>
                <a:lnTo>
                  <a:pt x="1277946" y="5082"/>
                </a:lnTo>
                <a:lnTo>
                  <a:pt x="536915" y="2087"/>
                </a:lnTo>
                <a:close/>
              </a:path>
              <a:path w="2293268" h="995109">
                <a:moveTo>
                  <a:pt x="2275840" y="0"/>
                </a:moveTo>
                <a:lnTo>
                  <a:pt x="1277946" y="5082"/>
                </a:lnTo>
                <a:lnTo>
                  <a:pt x="2276482" y="5082"/>
                </a:lnTo>
                <a:lnTo>
                  <a:pt x="2275840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01520" y="5547706"/>
            <a:ext cx="1419860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3200" marR="12700" indent="-191135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Mural dos sonhos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2080" y="5547706"/>
            <a:ext cx="1572895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0035" marR="12700" indent="-26797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Árvore dos sonhos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9000" y="1625600"/>
            <a:ext cx="4173664" cy="3101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Sonho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31193" y="1625600"/>
            <a:ext cx="4139806" cy="3091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9159" y="5076380"/>
            <a:ext cx="2293256" cy="995109"/>
          </a:xfrm>
          <a:custGeom>
            <a:avLst/>
            <a:gdLst/>
            <a:ahLst/>
            <a:cxnLst/>
            <a:rect l="l" t="t" r="r" b="b"/>
            <a:pathLst>
              <a:path w="2293256" h="995109">
                <a:moveTo>
                  <a:pt x="536903" y="2087"/>
                </a:moveTo>
                <a:lnTo>
                  <a:pt x="7868" y="2800"/>
                </a:lnTo>
                <a:lnTo>
                  <a:pt x="5864" y="42455"/>
                </a:lnTo>
                <a:lnTo>
                  <a:pt x="4584" y="86720"/>
                </a:lnTo>
                <a:lnTo>
                  <a:pt x="4499" y="113637"/>
                </a:lnTo>
                <a:lnTo>
                  <a:pt x="4670" y="124969"/>
                </a:lnTo>
                <a:lnTo>
                  <a:pt x="5293" y="139795"/>
                </a:lnTo>
                <a:lnTo>
                  <a:pt x="6363" y="152646"/>
                </a:lnTo>
                <a:lnTo>
                  <a:pt x="7950" y="162915"/>
                </a:lnTo>
                <a:lnTo>
                  <a:pt x="9083" y="168342"/>
                </a:lnTo>
                <a:lnTo>
                  <a:pt x="10092" y="173823"/>
                </a:lnTo>
                <a:lnTo>
                  <a:pt x="13044" y="223582"/>
                </a:lnTo>
                <a:lnTo>
                  <a:pt x="13138" y="265399"/>
                </a:lnTo>
                <a:lnTo>
                  <a:pt x="12928" y="293463"/>
                </a:lnTo>
                <a:lnTo>
                  <a:pt x="11966" y="366981"/>
                </a:lnTo>
                <a:lnTo>
                  <a:pt x="11201" y="413664"/>
                </a:lnTo>
                <a:lnTo>
                  <a:pt x="10239" y="467784"/>
                </a:lnTo>
                <a:lnTo>
                  <a:pt x="9075" y="529956"/>
                </a:lnTo>
                <a:lnTo>
                  <a:pt x="7701" y="600794"/>
                </a:lnTo>
                <a:lnTo>
                  <a:pt x="6113" y="680914"/>
                </a:lnTo>
                <a:lnTo>
                  <a:pt x="0" y="983119"/>
                </a:lnTo>
                <a:lnTo>
                  <a:pt x="1311928" y="995109"/>
                </a:lnTo>
                <a:lnTo>
                  <a:pt x="2275827" y="992085"/>
                </a:lnTo>
                <a:lnTo>
                  <a:pt x="2281996" y="720182"/>
                </a:lnTo>
                <a:lnTo>
                  <a:pt x="2287183" y="486644"/>
                </a:lnTo>
                <a:lnTo>
                  <a:pt x="2289567" y="376496"/>
                </a:lnTo>
                <a:lnTo>
                  <a:pt x="2291530" y="282577"/>
                </a:lnTo>
                <a:lnTo>
                  <a:pt x="2292328" y="242310"/>
                </a:lnTo>
                <a:lnTo>
                  <a:pt x="2293139" y="196748"/>
                </a:lnTo>
                <a:lnTo>
                  <a:pt x="2293256" y="162915"/>
                </a:lnTo>
                <a:lnTo>
                  <a:pt x="2293103" y="156069"/>
                </a:lnTo>
                <a:lnTo>
                  <a:pt x="2289813" y="113637"/>
                </a:lnTo>
                <a:lnTo>
                  <a:pt x="2284601" y="69690"/>
                </a:lnTo>
                <a:lnTo>
                  <a:pt x="2276469" y="5082"/>
                </a:lnTo>
                <a:lnTo>
                  <a:pt x="1277943" y="5082"/>
                </a:lnTo>
                <a:lnTo>
                  <a:pt x="536903" y="2087"/>
                </a:lnTo>
                <a:close/>
              </a:path>
              <a:path w="2293256" h="995109">
                <a:moveTo>
                  <a:pt x="2275827" y="0"/>
                </a:moveTo>
                <a:lnTo>
                  <a:pt x="1277943" y="5082"/>
                </a:lnTo>
                <a:lnTo>
                  <a:pt x="2276469" y="5082"/>
                </a:lnTo>
                <a:lnTo>
                  <a:pt x="2275827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4418" y="5076380"/>
            <a:ext cx="2293256" cy="995109"/>
          </a:xfrm>
          <a:custGeom>
            <a:avLst/>
            <a:gdLst/>
            <a:ahLst/>
            <a:cxnLst/>
            <a:rect l="l" t="t" r="r" b="b"/>
            <a:pathLst>
              <a:path w="2293256" h="995109">
                <a:moveTo>
                  <a:pt x="536903" y="2087"/>
                </a:moveTo>
                <a:lnTo>
                  <a:pt x="7868" y="2800"/>
                </a:lnTo>
                <a:lnTo>
                  <a:pt x="5864" y="42455"/>
                </a:lnTo>
                <a:lnTo>
                  <a:pt x="4584" y="86720"/>
                </a:lnTo>
                <a:lnTo>
                  <a:pt x="4499" y="113637"/>
                </a:lnTo>
                <a:lnTo>
                  <a:pt x="4670" y="124969"/>
                </a:lnTo>
                <a:lnTo>
                  <a:pt x="5293" y="139795"/>
                </a:lnTo>
                <a:lnTo>
                  <a:pt x="6363" y="152646"/>
                </a:lnTo>
                <a:lnTo>
                  <a:pt x="7950" y="162915"/>
                </a:lnTo>
                <a:lnTo>
                  <a:pt x="9083" y="168342"/>
                </a:lnTo>
                <a:lnTo>
                  <a:pt x="10092" y="173823"/>
                </a:lnTo>
                <a:lnTo>
                  <a:pt x="13044" y="223582"/>
                </a:lnTo>
                <a:lnTo>
                  <a:pt x="13138" y="265399"/>
                </a:lnTo>
                <a:lnTo>
                  <a:pt x="12928" y="293463"/>
                </a:lnTo>
                <a:lnTo>
                  <a:pt x="11966" y="366981"/>
                </a:lnTo>
                <a:lnTo>
                  <a:pt x="11201" y="413664"/>
                </a:lnTo>
                <a:lnTo>
                  <a:pt x="10239" y="467784"/>
                </a:lnTo>
                <a:lnTo>
                  <a:pt x="9075" y="529956"/>
                </a:lnTo>
                <a:lnTo>
                  <a:pt x="7701" y="600794"/>
                </a:lnTo>
                <a:lnTo>
                  <a:pt x="6113" y="680914"/>
                </a:lnTo>
                <a:lnTo>
                  <a:pt x="0" y="983119"/>
                </a:lnTo>
                <a:lnTo>
                  <a:pt x="1311925" y="995109"/>
                </a:lnTo>
                <a:lnTo>
                  <a:pt x="2275827" y="992085"/>
                </a:lnTo>
                <a:lnTo>
                  <a:pt x="2281996" y="720182"/>
                </a:lnTo>
                <a:lnTo>
                  <a:pt x="2287183" y="486644"/>
                </a:lnTo>
                <a:lnTo>
                  <a:pt x="2289567" y="376496"/>
                </a:lnTo>
                <a:lnTo>
                  <a:pt x="2291530" y="282577"/>
                </a:lnTo>
                <a:lnTo>
                  <a:pt x="2292328" y="242310"/>
                </a:lnTo>
                <a:lnTo>
                  <a:pt x="2293139" y="196748"/>
                </a:lnTo>
                <a:lnTo>
                  <a:pt x="2293256" y="162915"/>
                </a:lnTo>
                <a:lnTo>
                  <a:pt x="2293103" y="156069"/>
                </a:lnTo>
                <a:lnTo>
                  <a:pt x="2289813" y="113637"/>
                </a:lnTo>
                <a:lnTo>
                  <a:pt x="2284601" y="69690"/>
                </a:lnTo>
                <a:lnTo>
                  <a:pt x="2276469" y="5082"/>
                </a:lnTo>
                <a:lnTo>
                  <a:pt x="1277933" y="5082"/>
                </a:lnTo>
                <a:lnTo>
                  <a:pt x="536903" y="2087"/>
                </a:lnTo>
                <a:close/>
              </a:path>
              <a:path w="2293256" h="995109">
                <a:moveTo>
                  <a:pt x="2275827" y="0"/>
                </a:moveTo>
                <a:lnTo>
                  <a:pt x="1277933" y="5082"/>
                </a:lnTo>
                <a:lnTo>
                  <a:pt x="2276469" y="5082"/>
                </a:lnTo>
                <a:lnTo>
                  <a:pt x="2275827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32075" y="5264687"/>
            <a:ext cx="1487805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0955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Sonhos realizados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5835" y="5264687"/>
            <a:ext cx="1037590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2225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Novos sonhos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5516880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Seleção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de Prioridades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Seleção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Prioridades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105618"/>
            <a:ext cx="3385820" cy="56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</a:pPr>
            <a:r>
              <a:rPr sz="3800" b="1" dirty="0" smtClean="0">
                <a:solidFill>
                  <a:srgbClr val="87567C"/>
                </a:solidFill>
                <a:latin typeface="Verdana"/>
                <a:cs typeface="Verdana"/>
              </a:rPr>
              <a:t>Como</a:t>
            </a:r>
            <a:r>
              <a:rPr sz="3800" b="1" spc="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87567C"/>
                </a:solidFill>
                <a:latin typeface="Verdana"/>
                <a:cs typeface="Verdana"/>
              </a:rPr>
              <a:t>fazer?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7600" y="2057400"/>
            <a:ext cx="4953000" cy="2057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16865">
              <a:lnSpc>
                <a:spcPct val="1042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Agrupar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organizar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os sonhos por temáticas e priorizar de acordo com as atuações educati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de êxito e out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ações que possam melho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a aprendizagem de todos.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27600" y="3886200"/>
            <a:ext cx="4464304" cy="297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279400" y="2209800"/>
            <a:ext cx="4343400" cy="137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2738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Em </a:t>
            </a: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comissão mista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(professo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equipe pedagógica, familiares, vizinhos, estudantes,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etc.)</a:t>
            </a:r>
            <a:endParaRPr lang="x-none" sz="2000" dirty="0">
              <a:latin typeface="Verdana"/>
              <a:cs typeface="Verdana"/>
            </a:endParaRPr>
          </a:p>
          <a:p>
            <a:pPr marL="355600" marR="627380" indent="-342900">
              <a:lnSpc>
                <a:spcPct val="104200"/>
              </a:lnSpc>
              <a:buFont typeface="Arial"/>
              <a:buChar char="•"/>
            </a:pPr>
            <a:endParaRPr lang="x-none" sz="2000" dirty="0">
              <a:solidFill>
                <a:srgbClr val="333333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IMG_03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886200"/>
            <a:ext cx="4457143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Seleção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Prioridades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308818"/>
            <a:ext cx="3439795" cy="56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</a:pPr>
            <a:r>
              <a:rPr sz="3800" b="1" dirty="0" smtClean="0">
                <a:solidFill>
                  <a:srgbClr val="87567C"/>
                </a:solidFill>
                <a:latin typeface="Verdana"/>
                <a:cs typeface="Verdana"/>
              </a:rPr>
              <a:t>O que fazer?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571683"/>
            <a:ext cx="7763509" cy="297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Grupos Inte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ormação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familiares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ertúlias literárias dialógicas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Ampliação do tempo de aprendizagem: Biblioteca tuto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articipação educati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da comunidade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Modelo dialógico de pre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enção e resolução de conflitos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ormação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pedagógica dialógica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7500" y="2235200"/>
            <a:ext cx="2754094" cy="1219201"/>
          </a:xfrm>
          <a:custGeom>
            <a:avLst/>
            <a:gdLst/>
            <a:ahLst/>
            <a:cxnLst/>
            <a:rect l="l" t="t" r="r" b="b"/>
            <a:pathLst>
              <a:path w="2754094" h="1219201">
                <a:moveTo>
                  <a:pt x="544104" y="2245"/>
                </a:moveTo>
                <a:lnTo>
                  <a:pt x="9516" y="2584"/>
                </a:lnTo>
                <a:lnTo>
                  <a:pt x="7096" y="51096"/>
                </a:lnTo>
                <a:lnTo>
                  <a:pt x="5643" y="97482"/>
                </a:lnTo>
                <a:lnTo>
                  <a:pt x="5357" y="135130"/>
                </a:lnTo>
                <a:lnTo>
                  <a:pt x="5499" y="147964"/>
                </a:lnTo>
                <a:lnTo>
                  <a:pt x="7956" y="189579"/>
                </a:lnTo>
                <a:lnTo>
                  <a:pt x="10922" y="206241"/>
                </a:lnTo>
                <a:lnTo>
                  <a:pt x="12132" y="212956"/>
                </a:lnTo>
                <a:lnTo>
                  <a:pt x="15321" y="255558"/>
                </a:lnTo>
                <a:lnTo>
                  <a:pt x="15782" y="325141"/>
                </a:lnTo>
                <a:lnTo>
                  <a:pt x="15530" y="359522"/>
                </a:lnTo>
                <a:lnTo>
                  <a:pt x="15063" y="400753"/>
                </a:lnTo>
                <a:lnTo>
                  <a:pt x="14373" y="449587"/>
                </a:lnTo>
                <a:lnTo>
                  <a:pt x="13454" y="506778"/>
                </a:lnTo>
                <a:lnTo>
                  <a:pt x="12299" y="573079"/>
                </a:lnTo>
                <a:lnTo>
                  <a:pt x="10900" y="649244"/>
                </a:lnTo>
                <a:lnTo>
                  <a:pt x="9250" y="736026"/>
                </a:lnTo>
                <a:lnTo>
                  <a:pt x="7343" y="834180"/>
                </a:lnTo>
                <a:lnTo>
                  <a:pt x="5075" y="949218"/>
                </a:lnTo>
                <a:lnTo>
                  <a:pt x="0" y="1204404"/>
                </a:lnTo>
                <a:lnTo>
                  <a:pt x="1639358" y="1219201"/>
                </a:lnTo>
                <a:lnTo>
                  <a:pt x="2733078" y="1215390"/>
                </a:lnTo>
                <a:lnTo>
                  <a:pt x="2739111" y="944458"/>
                </a:lnTo>
                <a:lnTo>
                  <a:pt x="2745172" y="667501"/>
                </a:lnTo>
                <a:lnTo>
                  <a:pt x="2748192" y="526551"/>
                </a:lnTo>
                <a:lnTo>
                  <a:pt x="2750833" y="400006"/>
                </a:lnTo>
                <a:lnTo>
                  <a:pt x="2751932" y="345525"/>
                </a:lnTo>
                <a:lnTo>
                  <a:pt x="2752876" y="296856"/>
                </a:lnTo>
                <a:lnTo>
                  <a:pt x="2753616" y="255558"/>
                </a:lnTo>
                <a:lnTo>
                  <a:pt x="2754094" y="220491"/>
                </a:lnTo>
                <a:lnTo>
                  <a:pt x="2753977" y="199593"/>
                </a:lnTo>
                <a:lnTo>
                  <a:pt x="2751586" y="156300"/>
                </a:lnTo>
                <a:lnTo>
                  <a:pt x="2746305" y="107809"/>
                </a:lnTo>
                <a:lnTo>
                  <a:pt x="2739409" y="51096"/>
                </a:lnTo>
                <a:lnTo>
                  <a:pt x="2733861" y="6325"/>
                </a:lnTo>
                <a:lnTo>
                  <a:pt x="1679656" y="6325"/>
                </a:lnTo>
                <a:lnTo>
                  <a:pt x="544104" y="2245"/>
                </a:lnTo>
                <a:close/>
              </a:path>
              <a:path w="2754094" h="1219201">
                <a:moveTo>
                  <a:pt x="2733078" y="0"/>
                </a:moveTo>
                <a:lnTo>
                  <a:pt x="1679656" y="6325"/>
                </a:lnTo>
                <a:lnTo>
                  <a:pt x="2733861" y="6325"/>
                </a:lnTo>
                <a:lnTo>
                  <a:pt x="273307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48170" y="2383110"/>
            <a:ext cx="1993264" cy="920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Atuações educativas de êxito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5675" y="2665492"/>
            <a:ext cx="91694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9BC06D"/>
                </a:solidFill>
                <a:latin typeface="Verdana"/>
                <a:cs typeface="Verdana"/>
              </a:rPr>
              <a:t>Sonho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81515" y="2623811"/>
            <a:ext cx="1262800" cy="382896"/>
          </a:xfrm>
          <a:custGeom>
            <a:avLst/>
            <a:gdLst/>
            <a:ahLst/>
            <a:cxnLst/>
            <a:rect l="l" t="t" r="r" b="b"/>
            <a:pathLst>
              <a:path w="1262800" h="382896">
                <a:moveTo>
                  <a:pt x="1262800" y="227385"/>
                </a:moveTo>
                <a:lnTo>
                  <a:pt x="886835" y="227385"/>
                </a:lnTo>
                <a:lnTo>
                  <a:pt x="967367" y="229223"/>
                </a:lnTo>
                <a:lnTo>
                  <a:pt x="1040488" y="232645"/>
                </a:lnTo>
                <a:lnTo>
                  <a:pt x="1056621" y="233615"/>
                </a:lnTo>
                <a:lnTo>
                  <a:pt x="1063015" y="234066"/>
                </a:lnTo>
                <a:lnTo>
                  <a:pt x="1070910" y="234659"/>
                </a:lnTo>
                <a:lnTo>
                  <a:pt x="1051915" y="247984"/>
                </a:lnTo>
                <a:lnTo>
                  <a:pt x="1011027" y="278559"/>
                </a:lnTo>
                <a:lnTo>
                  <a:pt x="970452" y="310581"/>
                </a:lnTo>
                <a:lnTo>
                  <a:pt x="955964" y="322637"/>
                </a:lnTo>
                <a:lnTo>
                  <a:pt x="967305" y="332275"/>
                </a:lnTo>
                <a:lnTo>
                  <a:pt x="1027854" y="382896"/>
                </a:lnTo>
                <a:lnTo>
                  <a:pt x="1038138" y="375308"/>
                </a:lnTo>
                <a:lnTo>
                  <a:pt x="1078598" y="344701"/>
                </a:lnTo>
                <a:lnTo>
                  <a:pt x="1101522" y="327748"/>
                </a:lnTo>
                <a:lnTo>
                  <a:pt x="1141071" y="299905"/>
                </a:lnTo>
                <a:lnTo>
                  <a:pt x="1173733" y="278507"/>
                </a:lnTo>
                <a:lnTo>
                  <a:pt x="1216804" y="252209"/>
                </a:lnTo>
                <a:lnTo>
                  <a:pt x="1260960" y="228292"/>
                </a:lnTo>
                <a:lnTo>
                  <a:pt x="1262800" y="227385"/>
                </a:lnTo>
                <a:close/>
              </a:path>
              <a:path w="1262800" h="382896">
                <a:moveTo>
                  <a:pt x="871989" y="145997"/>
                </a:moveTo>
                <a:lnTo>
                  <a:pt x="781456" y="146397"/>
                </a:lnTo>
                <a:lnTo>
                  <a:pt x="654477" y="150355"/>
                </a:lnTo>
                <a:lnTo>
                  <a:pt x="514758" y="159053"/>
                </a:lnTo>
                <a:lnTo>
                  <a:pt x="433808" y="166032"/>
                </a:lnTo>
                <a:lnTo>
                  <a:pt x="354220" y="174296"/>
                </a:lnTo>
                <a:lnTo>
                  <a:pt x="275965" y="183750"/>
                </a:lnTo>
                <a:lnTo>
                  <a:pt x="199017" y="194302"/>
                </a:lnTo>
                <a:lnTo>
                  <a:pt x="123348" y="205857"/>
                </a:lnTo>
                <a:lnTo>
                  <a:pt x="24397" y="222664"/>
                </a:lnTo>
                <a:lnTo>
                  <a:pt x="0" y="227093"/>
                </a:lnTo>
                <a:lnTo>
                  <a:pt x="30632" y="297984"/>
                </a:lnTo>
                <a:lnTo>
                  <a:pt x="78562" y="289656"/>
                </a:lnTo>
                <a:lnTo>
                  <a:pt x="127263" y="282084"/>
                </a:lnTo>
                <a:lnTo>
                  <a:pt x="176646" y="275196"/>
                </a:lnTo>
                <a:lnTo>
                  <a:pt x="251804" y="265997"/>
                </a:lnTo>
                <a:lnTo>
                  <a:pt x="353569" y="255475"/>
                </a:lnTo>
                <a:lnTo>
                  <a:pt x="533933" y="240288"/>
                </a:lnTo>
                <a:lnTo>
                  <a:pt x="648301" y="234764"/>
                </a:lnTo>
                <a:lnTo>
                  <a:pt x="660880" y="234066"/>
                </a:lnTo>
                <a:lnTo>
                  <a:pt x="763384" y="228781"/>
                </a:lnTo>
                <a:lnTo>
                  <a:pt x="787911" y="227920"/>
                </a:lnTo>
                <a:lnTo>
                  <a:pt x="1262800" y="227385"/>
                </a:lnTo>
                <a:lnTo>
                  <a:pt x="1272377" y="222663"/>
                </a:lnTo>
                <a:lnTo>
                  <a:pt x="1242077" y="184582"/>
                </a:lnTo>
                <a:lnTo>
                  <a:pt x="1209975" y="152617"/>
                </a:lnTo>
                <a:lnTo>
                  <a:pt x="1068359" y="152617"/>
                </a:lnTo>
                <a:lnTo>
                  <a:pt x="971311" y="148302"/>
                </a:lnTo>
                <a:lnTo>
                  <a:pt x="871989" y="145997"/>
                </a:lnTo>
                <a:close/>
              </a:path>
              <a:path w="1262800" h="382896">
                <a:moveTo>
                  <a:pt x="1012831" y="0"/>
                </a:moveTo>
                <a:lnTo>
                  <a:pt x="963229" y="29300"/>
                </a:lnTo>
                <a:lnTo>
                  <a:pt x="931653" y="51109"/>
                </a:lnTo>
                <a:lnTo>
                  <a:pt x="963161" y="74498"/>
                </a:lnTo>
                <a:lnTo>
                  <a:pt x="1043541" y="133574"/>
                </a:lnTo>
                <a:lnTo>
                  <a:pt x="1068359" y="152617"/>
                </a:lnTo>
                <a:lnTo>
                  <a:pt x="1209975" y="152617"/>
                </a:lnTo>
                <a:lnTo>
                  <a:pt x="1205789" y="148750"/>
                </a:lnTo>
                <a:lnTo>
                  <a:pt x="1176020" y="122961"/>
                </a:lnTo>
                <a:lnTo>
                  <a:pt x="1145411" y="98020"/>
                </a:lnTo>
                <a:lnTo>
                  <a:pt x="1115307" y="74487"/>
                </a:lnTo>
                <a:lnTo>
                  <a:pt x="1064424" y="36507"/>
                </a:lnTo>
                <a:lnTo>
                  <a:pt x="1023071" y="7072"/>
                </a:lnTo>
                <a:lnTo>
                  <a:pt x="1012831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33311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Planejamento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Planejamento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54500" y="1362621"/>
            <a:ext cx="140335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000" b="1" dirty="0" smtClean="0">
                <a:solidFill>
                  <a:srgbClr val="9BC06D"/>
                </a:solidFill>
                <a:latin typeface="Verdana"/>
                <a:cs typeface="Verdana"/>
              </a:rPr>
              <a:t>Já temos: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7875" y="2159000"/>
            <a:ext cx="2754094" cy="1219201"/>
          </a:xfrm>
          <a:custGeom>
            <a:avLst/>
            <a:gdLst/>
            <a:ahLst/>
            <a:cxnLst/>
            <a:rect l="l" t="t" r="r" b="b"/>
            <a:pathLst>
              <a:path w="2754094" h="1219201">
                <a:moveTo>
                  <a:pt x="544104" y="2245"/>
                </a:moveTo>
                <a:lnTo>
                  <a:pt x="9516" y="2584"/>
                </a:lnTo>
                <a:lnTo>
                  <a:pt x="7096" y="51096"/>
                </a:lnTo>
                <a:lnTo>
                  <a:pt x="5643" y="97482"/>
                </a:lnTo>
                <a:lnTo>
                  <a:pt x="5357" y="135130"/>
                </a:lnTo>
                <a:lnTo>
                  <a:pt x="5499" y="147964"/>
                </a:lnTo>
                <a:lnTo>
                  <a:pt x="7956" y="189579"/>
                </a:lnTo>
                <a:lnTo>
                  <a:pt x="10922" y="206241"/>
                </a:lnTo>
                <a:lnTo>
                  <a:pt x="12132" y="212956"/>
                </a:lnTo>
                <a:lnTo>
                  <a:pt x="15321" y="255558"/>
                </a:lnTo>
                <a:lnTo>
                  <a:pt x="15782" y="325141"/>
                </a:lnTo>
                <a:lnTo>
                  <a:pt x="15530" y="359522"/>
                </a:lnTo>
                <a:lnTo>
                  <a:pt x="15063" y="400753"/>
                </a:lnTo>
                <a:lnTo>
                  <a:pt x="14373" y="449587"/>
                </a:lnTo>
                <a:lnTo>
                  <a:pt x="13454" y="506778"/>
                </a:lnTo>
                <a:lnTo>
                  <a:pt x="12299" y="573079"/>
                </a:lnTo>
                <a:lnTo>
                  <a:pt x="10900" y="649244"/>
                </a:lnTo>
                <a:lnTo>
                  <a:pt x="9250" y="736026"/>
                </a:lnTo>
                <a:lnTo>
                  <a:pt x="7343" y="834180"/>
                </a:lnTo>
                <a:lnTo>
                  <a:pt x="5075" y="949218"/>
                </a:lnTo>
                <a:lnTo>
                  <a:pt x="0" y="1204404"/>
                </a:lnTo>
                <a:lnTo>
                  <a:pt x="1639358" y="1219201"/>
                </a:lnTo>
                <a:lnTo>
                  <a:pt x="2733078" y="1215390"/>
                </a:lnTo>
                <a:lnTo>
                  <a:pt x="2739111" y="944458"/>
                </a:lnTo>
                <a:lnTo>
                  <a:pt x="2745172" y="667501"/>
                </a:lnTo>
                <a:lnTo>
                  <a:pt x="2748192" y="526551"/>
                </a:lnTo>
                <a:lnTo>
                  <a:pt x="2750833" y="400006"/>
                </a:lnTo>
                <a:lnTo>
                  <a:pt x="2751932" y="345525"/>
                </a:lnTo>
                <a:lnTo>
                  <a:pt x="2752876" y="296856"/>
                </a:lnTo>
                <a:lnTo>
                  <a:pt x="2753616" y="255558"/>
                </a:lnTo>
                <a:lnTo>
                  <a:pt x="2754094" y="220491"/>
                </a:lnTo>
                <a:lnTo>
                  <a:pt x="2753977" y="199593"/>
                </a:lnTo>
                <a:lnTo>
                  <a:pt x="2751586" y="156300"/>
                </a:lnTo>
                <a:lnTo>
                  <a:pt x="2746305" y="107809"/>
                </a:lnTo>
                <a:lnTo>
                  <a:pt x="2739409" y="51096"/>
                </a:lnTo>
                <a:lnTo>
                  <a:pt x="2733861" y="6325"/>
                </a:lnTo>
                <a:lnTo>
                  <a:pt x="1679656" y="6325"/>
                </a:lnTo>
                <a:lnTo>
                  <a:pt x="544104" y="2245"/>
                </a:lnTo>
                <a:close/>
              </a:path>
              <a:path w="2754094" h="1219201">
                <a:moveTo>
                  <a:pt x="2733078" y="0"/>
                </a:moveTo>
                <a:lnTo>
                  <a:pt x="1679656" y="6325"/>
                </a:lnTo>
                <a:lnTo>
                  <a:pt x="2733861" y="6325"/>
                </a:lnTo>
                <a:lnTo>
                  <a:pt x="273307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6875" y="2159000"/>
            <a:ext cx="2754094" cy="1219201"/>
          </a:xfrm>
          <a:custGeom>
            <a:avLst/>
            <a:gdLst/>
            <a:ahLst/>
            <a:cxnLst/>
            <a:rect l="l" t="t" r="r" b="b"/>
            <a:pathLst>
              <a:path w="2754094" h="1219201">
                <a:moveTo>
                  <a:pt x="544104" y="2245"/>
                </a:moveTo>
                <a:lnTo>
                  <a:pt x="9516" y="2584"/>
                </a:lnTo>
                <a:lnTo>
                  <a:pt x="7096" y="51096"/>
                </a:lnTo>
                <a:lnTo>
                  <a:pt x="5643" y="97482"/>
                </a:lnTo>
                <a:lnTo>
                  <a:pt x="5357" y="135130"/>
                </a:lnTo>
                <a:lnTo>
                  <a:pt x="5499" y="147964"/>
                </a:lnTo>
                <a:lnTo>
                  <a:pt x="7956" y="189579"/>
                </a:lnTo>
                <a:lnTo>
                  <a:pt x="10922" y="206241"/>
                </a:lnTo>
                <a:lnTo>
                  <a:pt x="12132" y="212956"/>
                </a:lnTo>
                <a:lnTo>
                  <a:pt x="15321" y="255558"/>
                </a:lnTo>
                <a:lnTo>
                  <a:pt x="15782" y="325141"/>
                </a:lnTo>
                <a:lnTo>
                  <a:pt x="15530" y="359522"/>
                </a:lnTo>
                <a:lnTo>
                  <a:pt x="15063" y="400753"/>
                </a:lnTo>
                <a:lnTo>
                  <a:pt x="14373" y="449587"/>
                </a:lnTo>
                <a:lnTo>
                  <a:pt x="13454" y="506778"/>
                </a:lnTo>
                <a:lnTo>
                  <a:pt x="12299" y="573079"/>
                </a:lnTo>
                <a:lnTo>
                  <a:pt x="10900" y="649244"/>
                </a:lnTo>
                <a:lnTo>
                  <a:pt x="9250" y="736026"/>
                </a:lnTo>
                <a:lnTo>
                  <a:pt x="7343" y="834180"/>
                </a:lnTo>
                <a:lnTo>
                  <a:pt x="5075" y="949218"/>
                </a:lnTo>
                <a:lnTo>
                  <a:pt x="0" y="1204404"/>
                </a:lnTo>
                <a:lnTo>
                  <a:pt x="1639358" y="1219201"/>
                </a:lnTo>
                <a:lnTo>
                  <a:pt x="2733078" y="1215390"/>
                </a:lnTo>
                <a:lnTo>
                  <a:pt x="2739111" y="944458"/>
                </a:lnTo>
                <a:lnTo>
                  <a:pt x="2745172" y="667501"/>
                </a:lnTo>
                <a:lnTo>
                  <a:pt x="2748192" y="526551"/>
                </a:lnTo>
                <a:lnTo>
                  <a:pt x="2750833" y="400006"/>
                </a:lnTo>
                <a:lnTo>
                  <a:pt x="2751932" y="345525"/>
                </a:lnTo>
                <a:lnTo>
                  <a:pt x="2752876" y="296856"/>
                </a:lnTo>
                <a:lnTo>
                  <a:pt x="2753616" y="255558"/>
                </a:lnTo>
                <a:lnTo>
                  <a:pt x="2754094" y="220491"/>
                </a:lnTo>
                <a:lnTo>
                  <a:pt x="2753977" y="199593"/>
                </a:lnTo>
                <a:lnTo>
                  <a:pt x="2751586" y="156300"/>
                </a:lnTo>
                <a:lnTo>
                  <a:pt x="2746305" y="107809"/>
                </a:lnTo>
                <a:lnTo>
                  <a:pt x="2739409" y="51096"/>
                </a:lnTo>
                <a:lnTo>
                  <a:pt x="2733861" y="6325"/>
                </a:lnTo>
                <a:lnTo>
                  <a:pt x="1679656" y="6325"/>
                </a:lnTo>
                <a:lnTo>
                  <a:pt x="544104" y="2245"/>
                </a:lnTo>
                <a:close/>
              </a:path>
              <a:path w="2754094" h="1219201">
                <a:moveTo>
                  <a:pt x="2733078" y="0"/>
                </a:moveTo>
                <a:lnTo>
                  <a:pt x="1679656" y="6325"/>
                </a:lnTo>
                <a:lnTo>
                  <a:pt x="2733861" y="6325"/>
                </a:lnTo>
                <a:lnTo>
                  <a:pt x="273307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5789" y="4800600"/>
            <a:ext cx="2754094" cy="1219201"/>
          </a:xfrm>
          <a:custGeom>
            <a:avLst/>
            <a:gdLst/>
            <a:ahLst/>
            <a:cxnLst/>
            <a:rect l="l" t="t" r="r" b="b"/>
            <a:pathLst>
              <a:path w="2754094" h="1219201">
                <a:moveTo>
                  <a:pt x="544104" y="2245"/>
                </a:moveTo>
                <a:lnTo>
                  <a:pt x="9516" y="2584"/>
                </a:lnTo>
                <a:lnTo>
                  <a:pt x="7096" y="51096"/>
                </a:lnTo>
                <a:lnTo>
                  <a:pt x="5643" y="97482"/>
                </a:lnTo>
                <a:lnTo>
                  <a:pt x="5357" y="135130"/>
                </a:lnTo>
                <a:lnTo>
                  <a:pt x="5499" y="147964"/>
                </a:lnTo>
                <a:lnTo>
                  <a:pt x="7956" y="189579"/>
                </a:lnTo>
                <a:lnTo>
                  <a:pt x="10922" y="206241"/>
                </a:lnTo>
                <a:lnTo>
                  <a:pt x="12132" y="212956"/>
                </a:lnTo>
                <a:lnTo>
                  <a:pt x="15321" y="255558"/>
                </a:lnTo>
                <a:lnTo>
                  <a:pt x="15782" y="325141"/>
                </a:lnTo>
                <a:lnTo>
                  <a:pt x="15530" y="359522"/>
                </a:lnTo>
                <a:lnTo>
                  <a:pt x="15063" y="400753"/>
                </a:lnTo>
                <a:lnTo>
                  <a:pt x="14373" y="449587"/>
                </a:lnTo>
                <a:lnTo>
                  <a:pt x="13454" y="506778"/>
                </a:lnTo>
                <a:lnTo>
                  <a:pt x="12299" y="573079"/>
                </a:lnTo>
                <a:lnTo>
                  <a:pt x="10900" y="649244"/>
                </a:lnTo>
                <a:lnTo>
                  <a:pt x="9250" y="736026"/>
                </a:lnTo>
                <a:lnTo>
                  <a:pt x="7343" y="834180"/>
                </a:lnTo>
                <a:lnTo>
                  <a:pt x="5075" y="949218"/>
                </a:lnTo>
                <a:lnTo>
                  <a:pt x="0" y="1204404"/>
                </a:lnTo>
                <a:lnTo>
                  <a:pt x="1639358" y="1219201"/>
                </a:lnTo>
                <a:lnTo>
                  <a:pt x="2733078" y="1215390"/>
                </a:lnTo>
                <a:lnTo>
                  <a:pt x="2739111" y="944458"/>
                </a:lnTo>
                <a:lnTo>
                  <a:pt x="2745172" y="667501"/>
                </a:lnTo>
                <a:lnTo>
                  <a:pt x="2748192" y="526551"/>
                </a:lnTo>
                <a:lnTo>
                  <a:pt x="2750833" y="400006"/>
                </a:lnTo>
                <a:lnTo>
                  <a:pt x="2751932" y="345525"/>
                </a:lnTo>
                <a:lnTo>
                  <a:pt x="2752876" y="296856"/>
                </a:lnTo>
                <a:lnTo>
                  <a:pt x="2753616" y="255558"/>
                </a:lnTo>
                <a:lnTo>
                  <a:pt x="2754094" y="220491"/>
                </a:lnTo>
                <a:lnTo>
                  <a:pt x="2753977" y="199593"/>
                </a:lnTo>
                <a:lnTo>
                  <a:pt x="2751586" y="156300"/>
                </a:lnTo>
                <a:lnTo>
                  <a:pt x="2746305" y="107809"/>
                </a:lnTo>
                <a:lnTo>
                  <a:pt x="2739409" y="51096"/>
                </a:lnTo>
                <a:lnTo>
                  <a:pt x="2733861" y="6325"/>
                </a:lnTo>
                <a:lnTo>
                  <a:pt x="1679656" y="6325"/>
                </a:lnTo>
                <a:lnTo>
                  <a:pt x="544104" y="2245"/>
                </a:lnTo>
                <a:close/>
              </a:path>
              <a:path w="2754094" h="1219201">
                <a:moveTo>
                  <a:pt x="2733078" y="0"/>
                </a:moveTo>
                <a:lnTo>
                  <a:pt x="1679656" y="6325"/>
                </a:lnTo>
                <a:lnTo>
                  <a:pt x="2733861" y="6325"/>
                </a:lnTo>
                <a:lnTo>
                  <a:pt x="273307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59266" y="2306910"/>
            <a:ext cx="2271395" cy="920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Onde queremos chegar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Verdana"/>
                <a:cs typeface="Verdana"/>
              </a:rPr>
              <a:t>- SONHOS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6431" y="2611710"/>
            <a:ext cx="207518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PRIORIDADES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0553" y="5100910"/>
            <a:ext cx="2604770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65785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PLANO DE TRANSFORMAÇÃO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34304" y="3632358"/>
            <a:ext cx="1026776" cy="819131"/>
          </a:xfrm>
          <a:custGeom>
            <a:avLst/>
            <a:gdLst/>
            <a:ahLst/>
            <a:cxnLst/>
            <a:rect l="l" t="t" r="r" b="b"/>
            <a:pathLst>
              <a:path w="1026776" h="819131">
                <a:moveTo>
                  <a:pt x="103643" y="517462"/>
                </a:moveTo>
                <a:lnTo>
                  <a:pt x="99784" y="529644"/>
                </a:lnTo>
                <a:lnTo>
                  <a:pt x="95923" y="542214"/>
                </a:lnTo>
                <a:lnTo>
                  <a:pt x="88725" y="566070"/>
                </a:lnTo>
                <a:lnTo>
                  <a:pt x="85033" y="578185"/>
                </a:lnTo>
                <a:lnTo>
                  <a:pt x="72448" y="617625"/>
                </a:lnTo>
                <a:lnTo>
                  <a:pt x="56228" y="663505"/>
                </a:lnTo>
                <a:lnTo>
                  <a:pt x="42268" y="699496"/>
                </a:lnTo>
                <a:lnTo>
                  <a:pt x="22439" y="745654"/>
                </a:lnTo>
                <a:lnTo>
                  <a:pt x="0" y="790821"/>
                </a:lnTo>
                <a:lnTo>
                  <a:pt x="11313" y="794673"/>
                </a:lnTo>
                <a:lnTo>
                  <a:pt x="59229" y="806158"/>
                </a:lnTo>
                <a:lnTo>
                  <a:pt x="97319" y="811475"/>
                </a:lnTo>
                <a:lnTo>
                  <a:pt x="136561" y="814841"/>
                </a:lnTo>
                <a:lnTo>
                  <a:pt x="188793" y="817563"/>
                </a:lnTo>
                <a:lnTo>
                  <a:pt x="264836" y="819131"/>
                </a:lnTo>
                <a:lnTo>
                  <a:pt x="303075" y="819085"/>
                </a:lnTo>
                <a:lnTo>
                  <a:pt x="347744" y="804644"/>
                </a:lnTo>
                <a:lnTo>
                  <a:pt x="363759" y="765537"/>
                </a:lnTo>
                <a:lnTo>
                  <a:pt x="376483" y="729328"/>
                </a:lnTo>
                <a:lnTo>
                  <a:pt x="237490" y="728381"/>
                </a:lnTo>
                <a:lnTo>
                  <a:pt x="206219" y="727568"/>
                </a:lnTo>
                <a:lnTo>
                  <a:pt x="233419" y="709399"/>
                </a:lnTo>
                <a:lnTo>
                  <a:pt x="287271" y="674019"/>
                </a:lnTo>
                <a:lnTo>
                  <a:pt x="303745" y="662695"/>
                </a:lnTo>
                <a:lnTo>
                  <a:pt x="155937" y="662695"/>
                </a:lnTo>
                <a:lnTo>
                  <a:pt x="163481" y="640740"/>
                </a:lnTo>
                <a:lnTo>
                  <a:pt x="178512" y="592224"/>
                </a:lnTo>
                <a:lnTo>
                  <a:pt x="192695" y="541804"/>
                </a:lnTo>
                <a:lnTo>
                  <a:pt x="197227" y="523952"/>
                </a:lnTo>
                <a:lnTo>
                  <a:pt x="103643" y="517462"/>
                </a:lnTo>
                <a:close/>
              </a:path>
              <a:path w="1026776" h="819131">
                <a:moveTo>
                  <a:pt x="960317" y="0"/>
                </a:moveTo>
                <a:lnTo>
                  <a:pt x="926435" y="34910"/>
                </a:lnTo>
                <a:lnTo>
                  <a:pt x="891485" y="69663"/>
                </a:lnTo>
                <a:lnTo>
                  <a:pt x="855582" y="104261"/>
                </a:lnTo>
                <a:lnTo>
                  <a:pt x="818838" y="138711"/>
                </a:lnTo>
                <a:lnTo>
                  <a:pt x="762392" y="190114"/>
                </a:lnTo>
                <a:lnTo>
                  <a:pt x="724041" y="224208"/>
                </a:lnTo>
                <a:lnTo>
                  <a:pt x="665715" y="275098"/>
                </a:lnTo>
                <a:lnTo>
                  <a:pt x="577558" y="350527"/>
                </a:lnTo>
                <a:lnTo>
                  <a:pt x="497776" y="414204"/>
                </a:lnTo>
                <a:lnTo>
                  <a:pt x="488008" y="422161"/>
                </a:lnTo>
                <a:lnTo>
                  <a:pt x="477176" y="430793"/>
                </a:lnTo>
                <a:lnTo>
                  <a:pt x="427283" y="471328"/>
                </a:lnTo>
                <a:lnTo>
                  <a:pt x="408186" y="486688"/>
                </a:lnTo>
                <a:lnTo>
                  <a:pt x="367586" y="517462"/>
                </a:lnTo>
                <a:lnTo>
                  <a:pt x="309128" y="560377"/>
                </a:lnTo>
                <a:lnTo>
                  <a:pt x="242898" y="606232"/>
                </a:lnTo>
                <a:lnTo>
                  <a:pt x="181732" y="646440"/>
                </a:lnTo>
                <a:lnTo>
                  <a:pt x="155937" y="662695"/>
                </a:lnTo>
                <a:lnTo>
                  <a:pt x="303745" y="662695"/>
                </a:lnTo>
                <a:lnTo>
                  <a:pt x="368979" y="617490"/>
                </a:lnTo>
                <a:lnTo>
                  <a:pt x="441992" y="563956"/>
                </a:lnTo>
                <a:lnTo>
                  <a:pt x="482446" y="532982"/>
                </a:lnTo>
                <a:lnTo>
                  <a:pt x="522485" y="501769"/>
                </a:lnTo>
                <a:lnTo>
                  <a:pt x="622978" y="419950"/>
                </a:lnTo>
                <a:lnTo>
                  <a:pt x="670985" y="379242"/>
                </a:lnTo>
                <a:lnTo>
                  <a:pt x="711698" y="343727"/>
                </a:lnTo>
                <a:lnTo>
                  <a:pt x="751587" y="308106"/>
                </a:lnTo>
                <a:lnTo>
                  <a:pt x="790675" y="272397"/>
                </a:lnTo>
                <a:lnTo>
                  <a:pt x="828984" y="236616"/>
                </a:lnTo>
                <a:lnTo>
                  <a:pt x="885037" y="182852"/>
                </a:lnTo>
                <a:lnTo>
                  <a:pt x="921499" y="146971"/>
                </a:lnTo>
                <a:lnTo>
                  <a:pt x="957260" y="111081"/>
                </a:lnTo>
                <a:lnTo>
                  <a:pt x="992345" y="75200"/>
                </a:lnTo>
                <a:lnTo>
                  <a:pt x="1026776" y="39344"/>
                </a:lnTo>
                <a:lnTo>
                  <a:pt x="960317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1747" y="3632358"/>
            <a:ext cx="1026776" cy="819131"/>
          </a:xfrm>
          <a:custGeom>
            <a:avLst/>
            <a:gdLst/>
            <a:ahLst/>
            <a:cxnLst/>
            <a:rect l="l" t="t" r="r" b="b"/>
            <a:pathLst>
              <a:path w="1026776" h="819131">
                <a:moveTo>
                  <a:pt x="66459" y="0"/>
                </a:moveTo>
                <a:lnTo>
                  <a:pt x="0" y="39344"/>
                </a:lnTo>
                <a:lnTo>
                  <a:pt x="34430" y="75200"/>
                </a:lnTo>
                <a:lnTo>
                  <a:pt x="69515" y="111081"/>
                </a:lnTo>
                <a:lnTo>
                  <a:pt x="105277" y="146971"/>
                </a:lnTo>
                <a:lnTo>
                  <a:pt x="141738" y="182852"/>
                </a:lnTo>
                <a:lnTo>
                  <a:pt x="178922" y="218705"/>
                </a:lnTo>
                <a:lnTo>
                  <a:pt x="216850" y="254514"/>
                </a:lnTo>
                <a:lnTo>
                  <a:pt x="255545" y="290261"/>
                </a:lnTo>
                <a:lnTo>
                  <a:pt x="295031" y="325929"/>
                </a:lnTo>
                <a:lnTo>
                  <a:pt x="335329" y="361499"/>
                </a:lnTo>
                <a:lnTo>
                  <a:pt x="385474" y="404607"/>
                </a:lnTo>
                <a:lnTo>
                  <a:pt x="484381" y="486122"/>
                </a:lnTo>
                <a:lnTo>
                  <a:pt x="524352" y="517462"/>
                </a:lnTo>
                <a:lnTo>
                  <a:pt x="584784" y="563956"/>
                </a:lnTo>
                <a:lnTo>
                  <a:pt x="657796" y="617490"/>
                </a:lnTo>
                <a:lnTo>
                  <a:pt x="739504" y="674019"/>
                </a:lnTo>
                <a:lnTo>
                  <a:pt x="793357" y="709399"/>
                </a:lnTo>
                <a:lnTo>
                  <a:pt x="820556" y="727568"/>
                </a:lnTo>
                <a:lnTo>
                  <a:pt x="789285" y="728381"/>
                </a:lnTo>
                <a:lnTo>
                  <a:pt x="650293" y="729328"/>
                </a:lnTo>
                <a:lnTo>
                  <a:pt x="652813" y="736830"/>
                </a:lnTo>
                <a:lnTo>
                  <a:pt x="670621" y="785766"/>
                </a:lnTo>
                <a:lnTo>
                  <a:pt x="723700" y="819085"/>
                </a:lnTo>
                <a:lnTo>
                  <a:pt x="761940" y="819131"/>
                </a:lnTo>
                <a:lnTo>
                  <a:pt x="812620" y="818371"/>
                </a:lnTo>
                <a:lnTo>
                  <a:pt x="876985" y="815666"/>
                </a:lnTo>
                <a:lnTo>
                  <a:pt x="916473" y="812775"/>
                </a:lnTo>
                <a:lnTo>
                  <a:pt x="955016" y="808196"/>
                </a:lnTo>
                <a:lnTo>
                  <a:pt x="1003860" y="798103"/>
                </a:lnTo>
                <a:lnTo>
                  <a:pt x="1026776" y="790821"/>
                </a:lnTo>
                <a:lnTo>
                  <a:pt x="1020848" y="779557"/>
                </a:lnTo>
                <a:lnTo>
                  <a:pt x="1015146" y="768287"/>
                </a:lnTo>
                <a:lnTo>
                  <a:pt x="994179" y="722774"/>
                </a:lnTo>
                <a:lnTo>
                  <a:pt x="975156" y="675670"/>
                </a:lnTo>
                <a:lnTo>
                  <a:pt x="970247" y="662695"/>
                </a:lnTo>
                <a:lnTo>
                  <a:pt x="870838" y="662695"/>
                </a:lnTo>
                <a:lnTo>
                  <a:pt x="783878" y="606232"/>
                </a:lnTo>
                <a:lnTo>
                  <a:pt x="717648" y="560377"/>
                </a:lnTo>
                <a:lnTo>
                  <a:pt x="659100" y="517396"/>
                </a:lnTo>
                <a:lnTo>
                  <a:pt x="628198" y="494265"/>
                </a:lnTo>
                <a:lnTo>
                  <a:pt x="549600" y="430793"/>
                </a:lnTo>
                <a:lnTo>
                  <a:pt x="538767" y="422161"/>
                </a:lnTo>
                <a:lnTo>
                  <a:pt x="528999" y="414204"/>
                </a:lnTo>
                <a:lnTo>
                  <a:pt x="468798" y="366506"/>
                </a:lnTo>
                <a:lnTo>
                  <a:pt x="458924" y="358526"/>
                </a:lnTo>
                <a:lnTo>
                  <a:pt x="361060" y="275098"/>
                </a:lnTo>
                <a:lnTo>
                  <a:pt x="302734" y="224208"/>
                </a:lnTo>
                <a:lnTo>
                  <a:pt x="264383" y="190114"/>
                </a:lnTo>
                <a:lnTo>
                  <a:pt x="226590" y="155881"/>
                </a:lnTo>
                <a:lnTo>
                  <a:pt x="189467" y="121505"/>
                </a:lnTo>
                <a:lnTo>
                  <a:pt x="153130" y="86981"/>
                </a:lnTo>
                <a:lnTo>
                  <a:pt x="117689" y="52306"/>
                </a:lnTo>
                <a:lnTo>
                  <a:pt x="83259" y="17475"/>
                </a:lnTo>
                <a:lnTo>
                  <a:pt x="66459" y="0"/>
                </a:lnTo>
                <a:close/>
              </a:path>
              <a:path w="1026776" h="819131">
                <a:moveTo>
                  <a:pt x="923132" y="517462"/>
                </a:moveTo>
                <a:lnTo>
                  <a:pt x="829548" y="523952"/>
                </a:lnTo>
                <a:lnTo>
                  <a:pt x="831258" y="530817"/>
                </a:lnTo>
                <a:lnTo>
                  <a:pt x="834185" y="542214"/>
                </a:lnTo>
                <a:lnTo>
                  <a:pt x="848282" y="592285"/>
                </a:lnTo>
                <a:lnTo>
                  <a:pt x="863295" y="640740"/>
                </a:lnTo>
                <a:lnTo>
                  <a:pt x="870838" y="662695"/>
                </a:lnTo>
                <a:lnTo>
                  <a:pt x="970247" y="662695"/>
                </a:lnTo>
                <a:lnTo>
                  <a:pt x="965957" y="651147"/>
                </a:lnTo>
                <a:lnTo>
                  <a:pt x="962080" y="640335"/>
                </a:lnTo>
                <a:lnTo>
                  <a:pt x="946130" y="592224"/>
                </a:lnTo>
                <a:lnTo>
                  <a:pt x="930728" y="541804"/>
                </a:lnTo>
                <a:lnTo>
                  <a:pt x="926992" y="529644"/>
                </a:lnTo>
                <a:lnTo>
                  <a:pt x="923132" y="517462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47000" y="5253310"/>
            <a:ext cx="197929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SE DA AÇÃO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72390" y="2806703"/>
            <a:ext cx="0" cy="2262568"/>
          </a:xfrm>
          <a:custGeom>
            <a:avLst/>
            <a:gdLst/>
            <a:ahLst/>
            <a:cxnLst/>
            <a:rect l="l" t="t" r="r" b="b"/>
            <a:pathLst>
              <a:path h="2262568">
                <a:moveTo>
                  <a:pt x="0" y="2262568"/>
                </a:moveTo>
                <a:lnTo>
                  <a:pt x="0" y="0"/>
                </a:lnTo>
              </a:path>
            </a:pathLst>
          </a:custGeom>
          <a:ln w="254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7357" y="2818147"/>
            <a:ext cx="545033" cy="0"/>
          </a:xfrm>
          <a:custGeom>
            <a:avLst/>
            <a:gdLst/>
            <a:ahLst/>
            <a:cxnLst/>
            <a:rect l="l" t="t" r="r" b="b"/>
            <a:pathLst>
              <a:path w="545033">
                <a:moveTo>
                  <a:pt x="54503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39422" y="2779802"/>
            <a:ext cx="136169" cy="87887"/>
          </a:xfrm>
          <a:custGeom>
            <a:avLst/>
            <a:gdLst/>
            <a:ahLst/>
            <a:cxnLst/>
            <a:rect l="l" t="t" r="r" b="b"/>
            <a:pathLst>
              <a:path w="136169" h="87887">
                <a:moveTo>
                  <a:pt x="125319" y="0"/>
                </a:moveTo>
                <a:lnTo>
                  <a:pt x="0" y="38345"/>
                </a:lnTo>
                <a:lnTo>
                  <a:pt x="136169" y="87887"/>
                </a:lnTo>
                <a:lnTo>
                  <a:pt x="124100" y="75415"/>
                </a:lnTo>
                <a:lnTo>
                  <a:pt x="114473" y="64989"/>
                </a:lnTo>
                <a:lnTo>
                  <a:pt x="107286" y="56149"/>
                </a:lnTo>
                <a:lnTo>
                  <a:pt x="102539" y="48434"/>
                </a:lnTo>
                <a:lnTo>
                  <a:pt x="100234" y="41385"/>
                </a:lnTo>
                <a:lnTo>
                  <a:pt x="100370" y="34540"/>
                </a:lnTo>
                <a:lnTo>
                  <a:pt x="102946" y="27440"/>
                </a:lnTo>
                <a:lnTo>
                  <a:pt x="107963" y="19623"/>
                </a:lnTo>
                <a:lnTo>
                  <a:pt x="115421" y="10630"/>
                </a:lnTo>
                <a:lnTo>
                  <a:pt x="125319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54600" cy="7620000"/>
          </a:xfrm>
          <a:custGeom>
            <a:avLst/>
            <a:gdLst/>
            <a:ahLst/>
            <a:cxnLst/>
            <a:rect l="l" t="t" r="r" b="b"/>
            <a:pathLst>
              <a:path w="5054600" h="7620000">
                <a:moveTo>
                  <a:pt x="0" y="7620000"/>
                </a:moveTo>
                <a:lnTo>
                  <a:pt x="5054600" y="7620000"/>
                </a:lnTo>
                <a:lnTo>
                  <a:pt x="50546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58203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spc="-375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800" spc="-7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ansformação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653" y="4577575"/>
            <a:ext cx="5054346" cy="1535658"/>
          </a:xfrm>
          <a:custGeom>
            <a:avLst/>
            <a:gdLst/>
            <a:ahLst/>
            <a:cxnLst/>
            <a:rect l="l" t="t" r="r" b="b"/>
            <a:pathLst>
              <a:path w="5054346" h="1535658">
                <a:moveTo>
                  <a:pt x="0" y="1535658"/>
                </a:moveTo>
                <a:lnTo>
                  <a:pt x="5054346" y="1535658"/>
                </a:lnTo>
                <a:lnTo>
                  <a:pt x="5054346" y="0"/>
                </a:lnTo>
                <a:lnTo>
                  <a:pt x="0" y="0"/>
                </a:lnTo>
                <a:lnTo>
                  <a:pt x="0" y="1535658"/>
                </a:lnTo>
                <a:close/>
              </a:path>
            </a:pathLst>
          </a:custGeom>
          <a:solidFill>
            <a:srgbClr val="9F78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653" y="3047885"/>
            <a:ext cx="5054346" cy="1535671"/>
          </a:xfrm>
          <a:custGeom>
            <a:avLst/>
            <a:gdLst/>
            <a:ahLst/>
            <a:cxnLst/>
            <a:rect l="l" t="t" r="r" b="b"/>
            <a:pathLst>
              <a:path w="5054346" h="1535671">
                <a:moveTo>
                  <a:pt x="0" y="1535671"/>
                </a:moveTo>
                <a:lnTo>
                  <a:pt x="5054346" y="1535671"/>
                </a:lnTo>
                <a:lnTo>
                  <a:pt x="5054346" y="0"/>
                </a:lnTo>
                <a:lnTo>
                  <a:pt x="0" y="0"/>
                </a:lnTo>
                <a:lnTo>
                  <a:pt x="0" y="1535671"/>
                </a:lnTo>
                <a:close/>
              </a:path>
            </a:pathLst>
          </a:custGeom>
          <a:solidFill>
            <a:srgbClr val="CC6A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653" y="6107252"/>
            <a:ext cx="5054346" cy="1512747"/>
          </a:xfrm>
          <a:custGeom>
            <a:avLst/>
            <a:gdLst/>
            <a:ahLst/>
            <a:cxnLst/>
            <a:rect l="l" t="t" r="r" b="b"/>
            <a:pathLst>
              <a:path w="5054346" h="1512747">
                <a:moveTo>
                  <a:pt x="0" y="1512747"/>
                </a:moveTo>
                <a:lnTo>
                  <a:pt x="5054346" y="1512747"/>
                </a:lnTo>
                <a:lnTo>
                  <a:pt x="5054346" y="0"/>
                </a:lnTo>
                <a:lnTo>
                  <a:pt x="0" y="0"/>
                </a:lnTo>
                <a:lnTo>
                  <a:pt x="0" y="1512747"/>
                </a:lnTo>
                <a:close/>
              </a:path>
            </a:pathLst>
          </a:custGeom>
          <a:solidFill>
            <a:srgbClr val="ECC7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653" y="0"/>
            <a:ext cx="5054346" cy="1524177"/>
          </a:xfrm>
          <a:custGeom>
            <a:avLst/>
            <a:gdLst/>
            <a:ahLst/>
            <a:cxnLst/>
            <a:rect l="l" t="t" r="r" b="b"/>
            <a:pathLst>
              <a:path w="5054346" h="1524177">
                <a:moveTo>
                  <a:pt x="0" y="1524177"/>
                </a:moveTo>
                <a:lnTo>
                  <a:pt x="5054346" y="1524177"/>
                </a:lnTo>
                <a:lnTo>
                  <a:pt x="5054346" y="0"/>
                </a:lnTo>
                <a:lnTo>
                  <a:pt x="0" y="0"/>
                </a:lnTo>
                <a:lnTo>
                  <a:pt x="0" y="1524177"/>
                </a:lnTo>
                <a:close/>
              </a:path>
            </a:pathLst>
          </a:custGeom>
          <a:solidFill>
            <a:srgbClr val="5B9B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653" y="1518196"/>
            <a:ext cx="5054346" cy="1535658"/>
          </a:xfrm>
          <a:custGeom>
            <a:avLst/>
            <a:gdLst/>
            <a:ahLst/>
            <a:cxnLst/>
            <a:rect l="l" t="t" r="r" b="b"/>
            <a:pathLst>
              <a:path w="5054346" h="1535658">
                <a:moveTo>
                  <a:pt x="0" y="1535658"/>
                </a:moveTo>
                <a:lnTo>
                  <a:pt x="5054346" y="1535658"/>
                </a:lnTo>
                <a:lnTo>
                  <a:pt x="5054346" y="0"/>
                </a:lnTo>
                <a:lnTo>
                  <a:pt x="0" y="0"/>
                </a:lnTo>
                <a:lnTo>
                  <a:pt x="0" y="1535658"/>
                </a:lnTo>
                <a:close/>
              </a:path>
            </a:pathLst>
          </a:custGeom>
          <a:solidFill>
            <a:srgbClr val="AFCC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07100" y="609600"/>
            <a:ext cx="1805939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Sensibilização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7100" y="2133600"/>
            <a:ext cx="248602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15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omada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Decisão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07100" y="3706247"/>
            <a:ext cx="82931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Sonho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7100" y="5105400"/>
            <a:ext cx="291592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Seleção de Prioridades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07100" y="6705600"/>
            <a:ext cx="176657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Planejamento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Planejamento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1756321"/>
            <a:ext cx="8131175" cy="421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Assembleia de planejamento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49"/>
              </a:spcBef>
            </a:pPr>
            <a:endParaRPr sz="1200" dirty="0"/>
          </a:p>
          <a:p>
            <a:pPr marL="241300" marR="50419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 a sugestão de priorização em mãos, a comissão organiza uma assembleia, chamando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familiares, vizinhos, estudantes,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professores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95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121983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Na assembleia, analisa-se e 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alida-se a sugestão de priorizaçã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95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pequenos grupos, cada qual com um tema ou grupo de prioridades, se elabo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um plano de açã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indicando-se o que será realizado a médi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curto ou longo p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e o que se tem de fa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28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40804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Sensibilização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Sensibilização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1286421"/>
            <a:ext cx="3479800" cy="4489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O que é: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12700">
              <a:lnSpc>
                <a:spcPct val="1042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ormação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16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ho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 a equipe pedagógica + 4 ho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com a comunidade escolar (alunos, familiares e comunidade do entorno)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</a:pPr>
            <a:endParaRPr sz="1100" dirty="0"/>
          </a:p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Objetivo: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142875">
              <a:lnSpc>
                <a:spcPct val="104200"/>
              </a:lnSpc>
            </a:pP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Apresenta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da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bases teórica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científic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do projet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A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tuações Educ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ti</a:t>
            </a:r>
            <a:r>
              <a:rPr sz="2000" spc="-6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êxit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as 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ase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ansformaçã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da escola.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4879" y="1473200"/>
            <a:ext cx="4556119" cy="3417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471995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spc="-409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omada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de Decisão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400" y="3886200"/>
            <a:ext cx="4044889" cy="3021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Tomada de</a:t>
            </a:r>
            <a:r>
              <a:rPr sz="3800" b="1" u="sng" spc="-5" dirty="0" smtClean="0">
                <a:solidFill>
                  <a:srgbClr val="9BC06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Decisão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5200" y="5486400"/>
            <a:ext cx="5105400" cy="144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653415">
              <a:lnSpc>
                <a:spcPct val="1042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Normalmente,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se realizam assembleias em dias e horários adequados à participação do maior número de pessoas.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5613400" y="1371600"/>
            <a:ext cx="3116580" cy="685800"/>
          </a:xfrm>
          <a:prstGeom prst="rect">
            <a:avLst/>
          </a:prstGeom>
          <a:solidFill>
            <a:srgbClr val="72A76A"/>
          </a:solidFill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2000" spc="-100" dirty="0" smtClean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amílias, Comunidade e Estudantes</a:t>
            </a:r>
            <a:endParaRPr sz="20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613400" y="2286000"/>
            <a:ext cx="4343400" cy="274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x-none" sz="2000" b="1" dirty="0" smtClean="0">
                <a:solidFill>
                  <a:srgbClr val="333333"/>
                </a:solidFill>
                <a:latin typeface="Verdana"/>
                <a:cs typeface="Verdana"/>
              </a:rPr>
              <a:t>As famílias, a comunidade e os estudantes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(fundamental II e Médio) decidem se querem que a escola inicie ou não a transformação  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736600" y="1371600"/>
            <a:ext cx="3124200" cy="685800"/>
          </a:xfrm>
          <a:prstGeom prst="rect">
            <a:avLst/>
          </a:prstGeom>
          <a:solidFill>
            <a:srgbClr val="72A76A"/>
          </a:solidFill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x-none" sz="2000" spc="-100" dirty="0" smtClean="0">
                <a:solidFill>
                  <a:schemeClr val="bg1"/>
                </a:solidFill>
                <a:latin typeface="Verdana"/>
                <a:cs typeface="Verdana"/>
              </a:rPr>
              <a:t>Equipe </a:t>
            </a:r>
          </a:p>
          <a:p>
            <a:pPr marL="12700" algn="ctr">
              <a:lnSpc>
                <a:spcPct val="100000"/>
              </a:lnSpc>
            </a:pPr>
            <a:r>
              <a:rPr lang="x-none" sz="2000" spc="-100" dirty="0" smtClean="0">
                <a:solidFill>
                  <a:schemeClr val="bg1"/>
                </a:solidFill>
                <a:latin typeface="Verdana"/>
                <a:cs typeface="Verdana"/>
              </a:rPr>
              <a:t>Pedagógica</a:t>
            </a:r>
            <a:endParaRPr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736600" y="2362200"/>
            <a:ext cx="3429000" cy="144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x-none" sz="2000" b="1" dirty="0" smtClean="0">
                <a:solidFill>
                  <a:srgbClr val="333333"/>
                </a:solidFill>
                <a:latin typeface="Verdana"/>
                <a:cs typeface="Verdana"/>
              </a:rPr>
              <a:t>Decide conjuntamente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se a maioria está ou não de acordo em iniciar a transformação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Tomada de</a:t>
            </a:r>
            <a:r>
              <a:rPr sz="3800" b="1" u="sng" spc="-5" dirty="0" smtClean="0">
                <a:solidFill>
                  <a:srgbClr val="9BC06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Decisão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2429421"/>
            <a:ext cx="7494905" cy="2724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Concordância por parte da equipe gesto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da escola;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95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É recomendá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 que a maioria dos professores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esteja de acordo com a t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ansformação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(80%);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Apr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 pelo Conselho Escolar;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Apr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 pelos alunos e familiares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1551940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Sonho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Sonho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3700" y="3066294"/>
            <a:ext cx="3644900" cy="2087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 educaçã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na 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erdade, necessita tanto de formação técnica, científica e profissional como de sonhos e de utopia.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400"/>
              </a:lnSpc>
              <a:spcBef>
                <a:spcPts val="84"/>
              </a:spcBef>
            </a:pPr>
            <a:endParaRPr sz="1400" dirty="0"/>
          </a:p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(Freire, 1997 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.34)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598" y="266702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000" y="2054352"/>
            <a:ext cx="3182111" cy="3511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579</Words>
  <Application>Microsoft Macintosh PowerPoint</Application>
  <PresentationFormat>Custom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Sensibilização  </vt:lpstr>
      <vt:lpstr>PowerPoint Presentation</vt:lpstr>
      <vt:lpstr>Tomada de Decisão  </vt:lpstr>
      <vt:lpstr>Tomada de Decisão  </vt:lpstr>
      <vt:lpstr>PowerPoint Presentation</vt:lpstr>
      <vt:lpstr>Sonho  </vt:lpstr>
      <vt:lpstr>Sonho  </vt:lpstr>
      <vt:lpstr>Sonho de meninos e meninas </vt:lpstr>
      <vt:lpstr>Sonho dos familiares</vt:lpstr>
      <vt:lpstr>Sonho de meninos e meninas  </vt:lpstr>
      <vt:lpstr>Sonho  </vt:lpstr>
      <vt:lpstr>PowerPoint Presentation</vt:lpstr>
      <vt:lpstr>Seleção de Prioridades  </vt:lpstr>
      <vt:lpstr>Seleção de Prioridades  </vt:lpstr>
      <vt:lpstr>PowerPoint Presentation</vt:lpstr>
      <vt:lpstr>Planejamento  </vt:lpstr>
      <vt:lpstr>Planejamento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4</cp:revision>
  <dcterms:created xsi:type="dcterms:W3CDTF">2014-10-14T11:21:54Z</dcterms:created>
  <dcterms:modified xsi:type="dcterms:W3CDTF">2014-10-16T00:30:30Z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2014-10-14T00:00:00Z</vt:filetime>
  </property>
  <property fmtid="{D5CDD505-2E9C-101B-9397-08002B2CF9AE}" pid="3" name="LastSaved">
    <vt:filetime>2014-10-14T00:00:00Z</vt:filetime>
  </property>
</Properties>
</file>