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69310"/>
            <a:ext cx="8407400" cy="3358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220"/>
            <a:ext cx="10160000" cy="6939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92848" y="6477546"/>
            <a:ext cx="368300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4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T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ertúlia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Dialógica</a:t>
            </a:r>
            <a:endParaRPr sz="400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Literárias </a:t>
            </a:r>
            <a:r>
              <a:rPr lang="en-US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938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Educação Infantil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4516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Fundamental I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10" name="Picture 9" descr="perr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62400"/>
            <a:ext cx="2438400" cy="2438400"/>
          </a:xfrm>
          <a:prstGeom prst="rect">
            <a:avLst/>
          </a:prstGeom>
        </p:spPr>
      </p:pic>
      <p:sp>
        <p:nvSpPr>
          <p:cNvPr id="11" name="object 8"/>
          <p:cNvSpPr/>
          <p:nvPr/>
        </p:nvSpPr>
        <p:spPr>
          <a:xfrm flipH="1">
            <a:off x="4927600" y="1295400"/>
            <a:ext cx="76200" cy="5638800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Picture 11" descr="arca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962401"/>
            <a:ext cx="1755648" cy="2438400"/>
          </a:xfrm>
          <a:prstGeom prst="rect">
            <a:avLst/>
          </a:prstGeom>
        </p:spPr>
      </p:pic>
      <p:pic>
        <p:nvPicPr>
          <p:cNvPr id="14" name="Picture 13" descr="ou is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05000"/>
            <a:ext cx="2438400" cy="1733973"/>
          </a:xfrm>
          <a:prstGeom prst="rect">
            <a:avLst/>
          </a:prstGeom>
        </p:spPr>
      </p:pic>
      <p:pic>
        <p:nvPicPr>
          <p:cNvPr id="15" name="Picture 14" descr="al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8" y="4038600"/>
            <a:ext cx="2514600" cy="2514600"/>
          </a:xfrm>
          <a:prstGeom prst="rect">
            <a:avLst/>
          </a:prstGeom>
        </p:spPr>
      </p:pic>
      <p:pic>
        <p:nvPicPr>
          <p:cNvPr id="16" name="Picture 15" descr="contos popula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78" y="4114800"/>
            <a:ext cx="1577522" cy="2387600"/>
          </a:xfrm>
          <a:prstGeom prst="rect">
            <a:avLst/>
          </a:prstGeom>
        </p:spPr>
      </p:pic>
      <p:pic>
        <p:nvPicPr>
          <p:cNvPr id="17" name="Picture 16" descr="peter p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8" y="1752600"/>
            <a:ext cx="1371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Literárias </a:t>
            </a:r>
            <a:r>
              <a:rPr lang="en-US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938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Fundamental II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4516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Ensino Médio / EJA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8"/>
          <p:cNvSpPr/>
          <p:nvPr/>
        </p:nvSpPr>
        <p:spPr>
          <a:xfrm flipH="1">
            <a:off x="4927600" y="1295400"/>
            <a:ext cx="76200" cy="5638800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 descr="A volta ao mundo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4214812"/>
            <a:ext cx="1593450" cy="2338388"/>
          </a:xfrm>
          <a:prstGeom prst="rect">
            <a:avLst/>
          </a:prstGeom>
        </p:spPr>
      </p:pic>
      <p:pic>
        <p:nvPicPr>
          <p:cNvPr id="13" name="Picture 12" descr="capitaes_areia_bol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191000"/>
            <a:ext cx="1617945" cy="2362200"/>
          </a:xfrm>
          <a:prstGeom prst="rect">
            <a:avLst/>
          </a:prstGeom>
        </p:spPr>
      </p:pic>
      <p:pic>
        <p:nvPicPr>
          <p:cNvPr id="4" name="Picture 3" descr="julie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752600"/>
            <a:ext cx="1389529" cy="2362200"/>
          </a:xfrm>
          <a:prstGeom prst="rect">
            <a:avLst/>
          </a:prstGeom>
        </p:spPr>
      </p:pic>
      <p:pic>
        <p:nvPicPr>
          <p:cNvPr id="5" name="Picture 4" descr="estrangei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191000"/>
            <a:ext cx="1524000" cy="2286000"/>
          </a:xfrm>
          <a:prstGeom prst="rect">
            <a:avLst/>
          </a:prstGeom>
        </p:spPr>
      </p:pic>
      <p:pic>
        <p:nvPicPr>
          <p:cNvPr id="6" name="Picture 5" descr="primeira_estorias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191000"/>
            <a:ext cx="1600200" cy="2394113"/>
          </a:xfrm>
          <a:prstGeom prst="rect">
            <a:avLst/>
          </a:prstGeom>
        </p:spPr>
      </p:pic>
      <p:pic>
        <p:nvPicPr>
          <p:cNvPr id="7" name="Picture 6" descr="A-HORA-DA-ESTRE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752600"/>
            <a:ext cx="157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Musicais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4812690"/>
            <a:ext cx="196913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spc="-5"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sz="2650" spc="0" dirty="0" smtClean="0">
                <a:solidFill>
                  <a:srgbClr val="333333"/>
                </a:solidFill>
                <a:latin typeface="Verdana"/>
                <a:cs typeface="Verdana"/>
              </a:rPr>
              <a:t>eeth</a:t>
            </a:r>
            <a:r>
              <a:rPr sz="265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65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650" spc="0" dirty="0" smtClean="0">
                <a:solidFill>
                  <a:srgbClr val="333333"/>
                </a:solidFill>
                <a:latin typeface="Verdana"/>
                <a:cs typeface="Verdana"/>
              </a:rPr>
              <a:t>en:</a:t>
            </a:r>
            <a:endParaRPr sz="265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250" dirty="0" smtClean="0">
                <a:solidFill>
                  <a:srgbClr val="333333"/>
                </a:solidFill>
                <a:latin typeface="Verdana"/>
                <a:cs typeface="Verdana"/>
              </a:rPr>
              <a:t>Sinfonía no 9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9055" y="4812690"/>
            <a:ext cx="1550670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dirty="0" smtClean="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sz="2650" spc="-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650" spc="0" dirty="0" smtClean="0">
                <a:solidFill>
                  <a:srgbClr val="333333"/>
                </a:solidFill>
                <a:latin typeface="Verdana"/>
                <a:cs typeface="Verdana"/>
              </a:rPr>
              <a:t>endel:</a:t>
            </a:r>
            <a:endParaRPr sz="265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250" dirty="0" smtClean="0">
                <a:solidFill>
                  <a:srgbClr val="333333"/>
                </a:solidFill>
                <a:latin typeface="Verdana"/>
                <a:cs typeface="Verdana"/>
              </a:rPr>
              <a:t>El Mesías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2809" y="4812690"/>
            <a:ext cx="240220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dirty="0" smtClean="0">
                <a:solidFill>
                  <a:srgbClr val="333333"/>
                </a:solidFill>
                <a:latin typeface="Verdana"/>
                <a:cs typeface="Verdana"/>
              </a:rPr>
              <a:t>Mozart:</a:t>
            </a:r>
            <a:endParaRPr sz="265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250" dirty="0" smtClean="0">
                <a:solidFill>
                  <a:srgbClr val="333333"/>
                </a:solidFill>
                <a:latin typeface="Verdana"/>
                <a:cs typeface="Verdana"/>
              </a:rPr>
              <a:t>La flauta mágica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000" y="1731073"/>
            <a:ext cx="2146414" cy="2740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1757" y="1731073"/>
            <a:ext cx="2167254" cy="2779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5509" y="1731073"/>
            <a:ext cx="1886105" cy="2772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Plásticas Dialógicas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035" y="6391644"/>
            <a:ext cx="88963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an Gogh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9244" y="4326191"/>
            <a:ext cx="2849556" cy="226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8700" y="3840058"/>
            <a:ext cx="67437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Picasso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1042034"/>
            <a:ext cx="2499691" cy="2975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3354" y="1034682"/>
            <a:ext cx="2445502" cy="298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0653" y="3840058"/>
            <a:ext cx="59626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enoir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3300" y="4326179"/>
            <a:ext cx="3375012" cy="2243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57700" y="6391644"/>
            <a:ext cx="69215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Matisse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Vídeo Tertúlias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169310"/>
            <a:ext cx="7669530" cy="335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indent="-381000">
              <a:lnSpc>
                <a:spcPct val="100000"/>
              </a:lnSpc>
              <a:buClr>
                <a:srgbClr val="333333"/>
              </a:buClr>
              <a:buFont typeface="Verdana"/>
              <a:buAutoNum type="alphaLcPeriod"/>
              <a:tabLst>
                <a:tab pos="34671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Qual o papel do mode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ador nas </a:t>
            </a:r>
            <a:r>
              <a:rPr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ertúlias?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AutoNum type="alphaLcPeriod"/>
            </a:pPr>
            <a:endParaRPr sz="9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sz="1000" dirty="0"/>
          </a:p>
          <a:p>
            <a:pPr marL="393700" marR="12700" indent="-381000" algn="just">
              <a:lnSpc>
                <a:spcPct val="104200"/>
              </a:lnSpc>
              <a:buClr>
                <a:srgbClr val="333333"/>
              </a:buClr>
              <a:buFont typeface="Verdana"/>
              <a:buAutoNum type="alphaLcPeriod"/>
              <a:tabLst>
                <a:tab pos="34988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Qual a diferença da </a:t>
            </a:r>
            <a:r>
              <a:rPr sz="2000" spc="-22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 e das out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aulas? O que os alunos podem aprender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nas </a:t>
            </a:r>
            <a:r>
              <a:rPr sz="2000" spc="-22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 que não aprendem em out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aulas?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sz="1000" dirty="0"/>
          </a:p>
          <a:p>
            <a:pPr>
              <a:lnSpc>
                <a:spcPts val="1100"/>
              </a:lnSpc>
              <a:spcBef>
                <a:spcPts val="0"/>
              </a:spcBef>
              <a:buClr>
                <a:srgbClr val="333333"/>
              </a:buClr>
              <a:buFont typeface="Verdana"/>
              <a:buAutoNum type="alphaLcPeriod"/>
            </a:pPr>
            <a:endParaRPr sz="1100" dirty="0"/>
          </a:p>
          <a:p>
            <a:pPr marL="415925" indent="-403860">
              <a:lnSpc>
                <a:spcPct val="100000"/>
              </a:lnSpc>
              <a:buClr>
                <a:srgbClr val="333333"/>
              </a:buClr>
              <a:buFont typeface="Verdana"/>
              <a:buAutoNum type="alphaLcPeriod"/>
              <a:tabLst>
                <a:tab pos="415925" algn="l"/>
              </a:tabLst>
            </a:pP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 que a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de clássicos?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93700" marR="350520" indent="-3810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.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Apontar cenas nos vídeos que percebemos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presença dos 7 princípios da Aprendizagem Dialógica.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392760"/>
            <a:ext cx="5070475" cy="934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emplo de </a:t>
            </a:r>
            <a:r>
              <a:rPr sz="2000" spc="-2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tuação Educati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de Êxito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4555"/>
              </a:lnSpc>
              <a:spcBef>
                <a:spcPts val="400"/>
              </a:spcBef>
            </a:pPr>
            <a:r>
              <a:rPr sz="3800" spc="-409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ertúlias Dialógicas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 que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é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3800" y="1295400"/>
            <a:ext cx="4800600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Encontro de pessoas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dialogar que prom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construção coletiva de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significad</a:t>
            </a:r>
            <a:r>
              <a:rPr sz="2000" b="1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além da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aproximação com a cultura clássica universal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o conhecimento científico acumulado pela humanidade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ao longo do temp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</p:txBody>
      </p:sp>
      <p:pic>
        <p:nvPicPr>
          <p:cNvPr id="4" name="Picture 3" descr="_MG_82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43000"/>
            <a:ext cx="4038600" cy="2691727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431800" y="3962400"/>
            <a:ext cx="5334000" cy="330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220979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As práticas de leitu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dialógica, como as </a:t>
            </a:r>
            <a:r>
              <a:rPr sz="2000" spc="-22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ertúlias, aumentam o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ocabulári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expressão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e escrita,</a:t>
            </a:r>
            <a:endParaRPr sz="2000" dirty="0">
              <a:latin typeface="Verdana"/>
              <a:cs typeface="Verdana"/>
            </a:endParaRPr>
          </a:p>
          <a:p>
            <a:pPr marL="12700" marR="59309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ampliam a compreensão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leito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o pensamento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crítico e a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capacidade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de argumentação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todos os 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olvidos, produzindo importantes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ansformações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superação de desigualdades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7" name="Picture 6" descr="_MG_82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191724"/>
            <a:ext cx="4343400" cy="289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Leitura Dialógica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442019"/>
            <a:ext cx="8134350" cy="318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dialógica (Sole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2001) é uma n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forma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entender a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na qual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os textos são interpretados entre todo</a:t>
            </a:r>
            <a:r>
              <a:rPr sz="2000" b="1" spc="-1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sejam leitores habituais ou nã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 As primei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experiências, emoções ou sentidos ge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ados a partir da leitu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passam a</a:t>
            </a:r>
            <a:endParaRPr sz="2000" dirty="0">
              <a:latin typeface="Verdana"/>
              <a:cs typeface="Verdana"/>
            </a:endParaRPr>
          </a:p>
          <a:p>
            <a:pPr marL="12700" marR="27368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ser objeto de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diálogo e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reflexão conjunt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com foco não só no significado do text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 A experiência individual de ler torna-se uma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experiência intersubjetiva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e a incorpo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das diferentes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es, experiências e cultu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ge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uma compreensão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ult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apassa aquela a que se pode chegar individualmente.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Leitura Dialógica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– </a:t>
            </a: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Freire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051619"/>
            <a:ext cx="4201160" cy="191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aulo Freire, o aprendizado da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não se reduz a um ato mecânico e descontextualizad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mas de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ser uma abertu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ao diálogo sobre o mundo e com o mund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1700" y="6107750"/>
            <a:ext cx="2206625" cy="424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(Freire, 1984) e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</a:pP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(Freire &amp; Maced</a:t>
            </a:r>
            <a:r>
              <a:rPr sz="14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, 1989)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4400" y="1828800"/>
            <a:ext cx="2864421" cy="40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137219"/>
            <a:ext cx="4198620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 significado se cria a partir das inte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de diferentes pessoas sobre um texto: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Modelo dialógico de leitura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700" y="6156434"/>
            <a:ext cx="308546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600"/>
              </a:lnSpc>
            </a:pP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Processo de interpretação coleti</a:t>
            </a:r>
            <a:r>
              <a:rPr sz="14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a (Bakhtin: imaginação dialógica)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0400" y="1752612"/>
            <a:ext cx="3129564" cy="4297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Leitura Dialógica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- </a:t>
            </a: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Bakhtin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915" y="1803398"/>
            <a:ext cx="3289275" cy="1066702"/>
          </a:xfrm>
          <a:custGeom>
            <a:avLst/>
            <a:gdLst/>
            <a:ahLst/>
            <a:cxnLst/>
            <a:rect l="l" t="t" r="r" b="b"/>
            <a:pathLst>
              <a:path w="3289275" h="1066702">
                <a:moveTo>
                  <a:pt x="877140" y="2074"/>
                </a:moveTo>
                <a:lnTo>
                  <a:pt x="11322" y="2730"/>
                </a:lnTo>
                <a:lnTo>
                  <a:pt x="7935" y="54782"/>
                </a:lnTo>
                <a:lnTo>
                  <a:pt x="6401" y="103329"/>
                </a:lnTo>
                <a:lnTo>
                  <a:pt x="6406" y="121616"/>
                </a:lnTo>
                <a:lnTo>
                  <a:pt x="9274" y="164504"/>
                </a:lnTo>
                <a:lnTo>
                  <a:pt x="13042" y="180455"/>
                </a:lnTo>
                <a:lnTo>
                  <a:pt x="14488" y="186331"/>
                </a:lnTo>
                <a:lnTo>
                  <a:pt x="18720" y="239671"/>
                </a:lnTo>
                <a:lnTo>
                  <a:pt x="18907" y="259747"/>
                </a:lnTo>
                <a:lnTo>
                  <a:pt x="18854" y="284496"/>
                </a:lnTo>
                <a:lnTo>
                  <a:pt x="17995" y="350657"/>
                </a:lnTo>
                <a:lnTo>
                  <a:pt x="17171" y="393386"/>
                </a:lnTo>
                <a:lnTo>
                  <a:pt x="16074" y="443428"/>
                </a:lnTo>
                <a:lnTo>
                  <a:pt x="14694" y="501441"/>
                </a:lnTo>
                <a:lnTo>
                  <a:pt x="13022" y="568085"/>
                </a:lnTo>
                <a:lnTo>
                  <a:pt x="10957" y="647564"/>
                </a:lnTo>
                <a:lnTo>
                  <a:pt x="8772" y="729902"/>
                </a:lnTo>
                <a:lnTo>
                  <a:pt x="6176" y="826395"/>
                </a:lnTo>
                <a:lnTo>
                  <a:pt x="0" y="1053846"/>
                </a:lnTo>
                <a:lnTo>
                  <a:pt x="1881681" y="1066702"/>
                </a:lnTo>
                <a:lnTo>
                  <a:pt x="3264166" y="1063472"/>
                </a:lnTo>
                <a:lnTo>
                  <a:pt x="3276837" y="644019"/>
                </a:lnTo>
                <a:lnTo>
                  <a:pt x="3280452" y="521544"/>
                </a:lnTo>
                <a:lnTo>
                  <a:pt x="3283870" y="403403"/>
                </a:lnTo>
                <a:lnTo>
                  <a:pt x="3285372" y="350255"/>
                </a:lnTo>
                <a:lnTo>
                  <a:pt x="3286685" y="302638"/>
                </a:lnTo>
                <a:lnTo>
                  <a:pt x="3287821" y="259747"/>
                </a:lnTo>
                <a:lnTo>
                  <a:pt x="3289116" y="204842"/>
                </a:lnTo>
                <a:lnTo>
                  <a:pt x="3289275" y="192926"/>
                </a:lnTo>
                <a:lnTo>
                  <a:pt x="3289156" y="174637"/>
                </a:lnTo>
                <a:lnTo>
                  <a:pt x="3285077" y="127791"/>
                </a:lnTo>
                <a:lnTo>
                  <a:pt x="3278910" y="87837"/>
                </a:lnTo>
                <a:lnTo>
                  <a:pt x="3272638" y="50110"/>
                </a:lnTo>
                <a:lnTo>
                  <a:pt x="3265102" y="5535"/>
                </a:lnTo>
                <a:lnTo>
                  <a:pt x="2006049" y="5535"/>
                </a:lnTo>
                <a:lnTo>
                  <a:pt x="877140" y="2074"/>
                </a:lnTo>
                <a:close/>
              </a:path>
              <a:path w="3289275" h="1066702">
                <a:moveTo>
                  <a:pt x="3264166" y="0"/>
                </a:moveTo>
                <a:lnTo>
                  <a:pt x="2006049" y="5535"/>
                </a:lnTo>
                <a:lnTo>
                  <a:pt x="3265102" y="5535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7897" y="3233769"/>
            <a:ext cx="3289241" cy="1407183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2915" y="5308211"/>
            <a:ext cx="3737056" cy="1066702"/>
          </a:xfrm>
          <a:custGeom>
            <a:avLst/>
            <a:gdLst/>
            <a:ahLst/>
            <a:cxnLst/>
            <a:rect l="l" t="t" r="r" b="b"/>
            <a:pathLst>
              <a:path w="3737056" h="1066702">
                <a:moveTo>
                  <a:pt x="874918" y="2169"/>
                </a:moveTo>
                <a:lnTo>
                  <a:pt x="12862" y="2829"/>
                </a:lnTo>
                <a:lnTo>
                  <a:pt x="9003" y="55095"/>
                </a:lnTo>
                <a:lnTo>
                  <a:pt x="7281" y="103164"/>
                </a:lnTo>
                <a:lnTo>
                  <a:pt x="7285" y="121779"/>
                </a:lnTo>
                <a:lnTo>
                  <a:pt x="10548" y="164533"/>
                </a:lnTo>
                <a:lnTo>
                  <a:pt x="14825" y="180455"/>
                </a:lnTo>
                <a:lnTo>
                  <a:pt x="16467" y="186331"/>
                </a:lnTo>
                <a:lnTo>
                  <a:pt x="21272" y="239671"/>
                </a:lnTo>
                <a:lnTo>
                  <a:pt x="21484" y="259747"/>
                </a:lnTo>
                <a:lnTo>
                  <a:pt x="21424" y="284496"/>
                </a:lnTo>
                <a:lnTo>
                  <a:pt x="20447" y="350657"/>
                </a:lnTo>
                <a:lnTo>
                  <a:pt x="19511" y="393386"/>
                </a:lnTo>
                <a:lnTo>
                  <a:pt x="18264" y="443428"/>
                </a:lnTo>
                <a:lnTo>
                  <a:pt x="16696" y="501441"/>
                </a:lnTo>
                <a:lnTo>
                  <a:pt x="14797" y="568085"/>
                </a:lnTo>
                <a:lnTo>
                  <a:pt x="12452" y="647527"/>
                </a:lnTo>
                <a:lnTo>
                  <a:pt x="9968" y="729902"/>
                </a:lnTo>
                <a:lnTo>
                  <a:pt x="7018" y="826395"/>
                </a:lnTo>
                <a:lnTo>
                  <a:pt x="0" y="1053846"/>
                </a:lnTo>
                <a:lnTo>
                  <a:pt x="2137840" y="1066702"/>
                </a:lnTo>
                <a:lnTo>
                  <a:pt x="3708527" y="1063472"/>
                </a:lnTo>
                <a:lnTo>
                  <a:pt x="3714696" y="885247"/>
                </a:lnTo>
                <a:lnTo>
                  <a:pt x="3722925" y="644019"/>
                </a:lnTo>
                <a:lnTo>
                  <a:pt x="3727034" y="521479"/>
                </a:lnTo>
                <a:lnTo>
                  <a:pt x="3730919" y="403300"/>
                </a:lnTo>
                <a:lnTo>
                  <a:pt x="3732625" y="350128"/>
                </a:lnTo>
                <a:lnTo>
                  <a:pt x="3734117" y="302483"/>
                </a:lnTo>
                <a:lnTo>
                  <a:pt x="3735404" y="259747"/>
                </a:lnTo>
                <a:lnTo>
                  <a:pt x="3736880" y="204585"/>
                </a:lnTo>
                <a:lnTo>
                  <a:pt x="3737056" y="192926"/>
                </a:lnTo>
                <a:lnTo>
                  <a:pt x="3736950" y="175348"/>
                </a:lnTo>
                <a:lnTo>
                  <a:pt x="3732263" y="127619"/>
                </a:lnTo>
                <a:lnTo>
                  <a:pt x="3725303" y="87950"/>
                </a:lnTo>
                <a:lnTo>
                  <a:pt x="3718135" y="50009"/>
                </a:lnTo>
                <a:lnTo>
                  <a:pt x="3709590" y="5535"/>
                </a:lnTo>
                <a:lnTo>
                  <a:pt x="2279136" y="5535"/>
                </a:lnTo>
                <a:lnTo>
                  <a:pt x="874918" y="2169"/>
                </a:lnTo>
                <a:close/>
              </a:path>
              <a:path w="3737056" h="1066702">
                <a:moveTo>
                  <a:pt x="3708527" y="0"/>
                </a:moveTo>
                <a:lnTo>
                  <a:pt x="2279136" y="5535"/>
                </a:lnTo>
                <a:lnTo>
                  <a:pt x="3709590" y="5535"/>
                </a:lnTo>
                <a:lnTo>
                  <a:pt x="37085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</a:t>
            </a:r>
            <a:r>
              <a:rPr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Leitura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851" y="1928028"/>
            <a:ext cx="273812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Experiencia subjeti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com o texto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500" y="3346146"/>
            <a:ext cx="279019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eflexão intersubjeti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e interpretação</a:t>
            </a:r>
            <a:r>
              <a:rPr sz="20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coleti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3567" y="5420138"/>
            <a:ext cx="352044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eflexão e re-interpretação pa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além da tertúlia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3248" y="5091326"/>
            <a:ext cx="792672" cy="431248"/>
          </a:xfrm>
          <a:custGeom>
            <a:avLst/>
            <a:gdLst/>
            <a:ahLst/>
            <a:cxnLst/>
            <a:rect l="l" t="t" r="r" b="b"/>
            <a:pathLst>
              <a:path w="792672" h="431248">
                <a:moveTo>
                  <a:pt x="107025" y="126094"/>
                </a:moveTo>
                <a:lnTo>
                  <a:pt x="100501" y="137045"/>
                </a:lnTo>
                <a:lnTo>
                  <a:pt x="94354" y="148162"/>
                </a:lnTo>
                <a:lnTo>
                  <a:pt x="88388" y="159416"/>
                </a:lnTo>
                <a:lnTo>
                  <a:pt x="82505" y="170588"/>
                </a:lnTo>
                <a:lnTo>
                  <a:pt x="76258" y="182276"/>
                </a:lnTo>
                <a:lnTo>
                  <a:pt x="50737" y="226431"/>
                </a:lnTo>
                <a:lnTo>
                  <a:pt x="29854" y="258847"/>
                </a:lnTo>
                <a:lnTo>
                  <a:pt x="0" y="298914"/>
                </a:lnTo>
                <a:lnTo>
                  <a:pt x="8199" y="308562"/>
                </a:lnTo>
                <a:lnTo>
                  <a:pt x="46459" y="341625"/>
                </a:lnTo>
                <a:lnTo>
                  <a:pt x="79089" y="362253"/>
                </a:lnTo>
                <a:lnTo>
                  <a:pt x="113115" y="381018"/>
                </a:lnTo>
                <a:lnTo>
                  <a:pt x="170425" y="410010"/>
                </a:lnTo>
                <a:lnTo>
                  <a:pt x="215941" y="431248"/>
                </a:lnTo>
                <a:lnTo>
                  <a:pt x="227190" y="421729"/>
                </a:lnTo>
                <a:lnTo>
                  <a:pt x="233686" y="414275"/>
                </a:lnTo>
                <a:lnTo>
                  <a:pt x="244810" y="396237"/>
                </a:lnTo>
                <a:lnTo>
                  <a:pt x="252537" y="383152"/>
                </a:lnTo>
                <a:lnTo>
                  <a:pt x="256767" y="375699"/>
                </a:lnTo>
                <a:lnTo>
                  <a:pt x="164744" y="330966"/>
                </a:lnTo>
                <a:lnTo>
                  <a:pt x="149379" y="323176"/>
                </a:lnTo>
                <a:lnTo>
                  <a:pt x="142305" y="319519"/>
                </a:lnTo>
                <a:lnTo>
                  <a:pt x="153459" y="317312"/>
                </a:lnTo>
                <a:lnTo>
                  <a:pt x="163837" y="314871"/>
                </a:lnTo>
                <a:lnTo>
                  <a:pt x="202186" y="305469"/>
                </a:lnTo>
                <a:lnTo>
                  <a:pt x="260263" y="289496"/>
                </a:lnTo>
                <a:lnTo>
                  <a:pt x="267629" y="287566"/>
                </a:lnTo>
                <a:lnTo>
                  <a:pt x="274716" y="285115"/>
                </a:lnTo>
                <a:lnTo>
                  <a:pt x="324931" y="269214"/>
                </a:lnTo>
                <a:lnTo>
                  <a:pt x="361015" y="256647"/>
                </a:lnTo>
                <a:lnTo>
                  <a:pt x="369855" y="253476"/>
                </a:lnTo>
                <a:lnTo>
                  <a:pt x="122632" y="253476"/>
                </a:lnTo>
                <a:lnTo>
                  <a:pt x="122815" y="248302"/>
                </a:lnTo>
                <a:lnTo>
                  <a:pt x="148877" y="199184"/>
                </a:lnTo>
                <a:lnTo>
                  <a:pt x="166473" y="162802"/>
                </a:lnTo>
                <a:lnTo>
                  <a:pt x="168010" y="159416"/>
                </a:lnTo>
                <a:lnTo>
                  <a:pt x="155585" y="153173"/>
                </a:lnTo>
                <a:lnTo>
                  <a:pt x="146794" y="148503"/>
                </a:lnTo>
                <a:lnTo>
                  <a:pt x="107025" y="126094"/>
                </a:lnTo>
                <a:close/>
              </a:path>
              <a:path w="792672" h="431248">
                <a:moveTo>
                  <a:pt x="754166" y="0"/>
                </a:moveTo>
                <a:lnTo>
                  <a:pt x="712252" y="23964"/>
                </a:lnTo>
                <a:lnTo>
                  <a:pt x="668871" y="46932"/>
                </a:lnTo>
                <a:lnTo>
                  <a:pt x="609186" y="76239"/>
                </a:lnTo>
                <a:lnTo>
                  <a:pt x="532460" y="111197"/>
                </a:lnTo>
                <a:lnTo>
                  <a:pt x="454471" y="144868"/>
                </a:lnTo>
                <a:lnTo>
                  <a:pt x="395059" y="167575"/>
                </a:lnTo>
                <a:lnTo>
                  <a:pt x="368952" y="177486"/>
                </a:lnTo>
                <a:lnTo>
                  <a:pt x="321107" y="196163"/>
                </a:lnTo>
                <a:lnTo>
                  <a:pt x="310319" y="200225"/>
                </a:lnTo>
                <a:lnTo>
                  <a:pt x="299568" y="204095"/>
                </a:lnTo>
                <a:lnTo>
                  <a:pt x="245823" y="221272"/>
                </a:lnTo>
                <a:lnTo>
                  <a:pt x="238978" y="223647"/>
                </a:lnTo>
                <a:lnTo>
                  <a:pt x="231929" y="225488"/>
                </a:lnTo>
                <a:lnTo>
                  <a:pt x="193396" y="236226"/>
                </a:lnTo>
                <a:lnTo>
                  <a:pt x="176473" y="240591"/>
                </a:lnTo>
                <a:lnTo>
                  <a:pt x="145175" y="248310"/>
                </a:lnTo>
                <a:lnTo>
                  <a:pt x="134474" y="250880"/>
                </a:lnTo>
                <a:lnTo>
                  <a:pt x="122632" y="253476"/>
                </a:lnTo>
                <a:lnTo>
                  <a:pt x="369855" y="253476"/>
                </a:lnTo>
                <a:lnTo>
                  <a:pt x="408664" y="239338"/>
                </a:lnTo>
                <a:lnTo>
                  <a:pt x="467837" y="215627"/>
                </a:lnTo>
                <a:lnTo>
                  <a:pt x="514646" y="195579"/>
                </a:lnTo>
                <a:lnTo>
                  <a:pt x="581936" y="164645"/>
                </a:lnTo>
                <a:lnTo>
                  <a:pt x="645629" y="133106"/>
                </a:lnTo>
                <a:lnTo>
                  <a:pt x="706267" y="100942"/>
                </a:lnTo>
                <a:lnTo>
                  <a:pt x="764387" y="68135"/>
                </a:lnTo>
                <a:lnTo>
                  <a:pt x="792672" y="51485"/>
                </a:lnTo>
                <a:lnTo>
                  <a:pt x="754166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9120" y="3707306"/>
            <a:ext cx="449770" cy="783558"/>
          </a:xfrm>
          <a:custGeom>
            <a:avLst/>
            <a:gdLst/>
            <a:ahLst/>
            <a:cxnLst/>
            <a:rect l="l" t="t" r="r" b="b"/>
            <a:pathLst>
              <a:path w="449770" h="783558">
                <a:moveTo>
                  <a:pt x="180254" y="142944"/>
                </a:moveTo>
                <a:lnTo>
                  <a:pt x="109093" y="142944"/>
                </a:lnTo>
                <a:lnTo>
                  <a:pt x="111693" y="154012"/>
                </a:lnTo>
                <a:lnTo>
                  <a:pt x="114491" y="164299"/>
                </a:lnTo>
                <a:lnTo>
                  <a:pt x="122274" y="191802"/>
                </a:lnTo>
                <a:lnTo>
                  <a:pt x="125222" y="202295"/>
                </a:lnTo>
                <a:lnTo>
                  <a:pt x="129498" y="216235"/>
                </a:lnTo>
                <a:lnTo>
                  <a:pt x="133285" y="228399"/>
                </a:lnTo>
                <a:lnTo>
                  <a:pt x="136774" y="239478"/>
                </a:lnTo>
                <a:lnTo>
                  <a:pt x="143218" y="259772"/>
                </a:lnTo>
                <a:lnTo>
                  <a:pt x="145402" y="267062"/>
                </a:lnTo>
                <a:lnTo>
                  <a:pt x="148095" y="274059"/>
                </a:lnTo>
                <a:lnTo>
                  <a:pt x="150571" y="281171"/>
                </a:lnTo>
                <a:lnTo>
                  <a:pt x="165735" y="323691"/>
                </a:lnTo>
                <a:lnTo>
                  <a:pt x="179562" y="359313"/>
                </a:lnTo>
                <a:lnTo>
                  <a:pt x="198528" y="406324"/>
                </a:lnTo>
                <a:lnTo>
                  <a:pt x="203751" y="418076"/>
                </a:lnTo>
                <a:lnTo>
                  <a:pt x="219139" y="453086"/>
                </a:lnTo>
                <a:lnTo>
                  <a:pt x="237704" y="493550"/>
                </a:lnTo>
                <a:lnTo>
                  <a:pt x="262525" y="544294"/>
                </a:lnTo>
                <a:lnTo>
                  <a:pt x="287604" y="592852"/>
                </a:lnTo>
                <a:lnTo>
                  <a:pt x="312958" y="639452"/>
                </a:lnTo>
                <a:lnTo>
                  <a:pt x="338602" y="684320"/>
                </a:lnTo>
                <a:lnTo>
                  <a:pt x="364552" y="727685"/>
                </a:lnTo>
                <a:lnTo>
                  <a:pt x="390825" y="769773"/>
                </a:lnTo>
                <a:lnTo>
                  <a:pt x="399656" y="783558"/>
                </a:lnTo>
                <a:lnTo>
                  <a:pt x="449770" y="743273"/>
                </a:lnTo>
                <a:lnTo>
                  <a:pt x="441188" y="729772"/>
                </a:lnTo>
                <a:lnTo>
                  <a:pt x="432719" y="716084"/>
                </a:lnTo>
                <a:lnTo>
                  <a:pt x="407951" y="674002"/>
                </a:lnTo>
                <a:lnTo>
                  <a:pt x="384042" y="630590"/>
                </a:lnTo>
                <a:lnTo>
                  <a:pt x="360869" y="586108"/>
                </a:lnTo>
                <a:lnTo>
                  <a:pt x="338308" y="540811"/>
                </a:lnTo>
                <a:lnTo>
                  <a:pt x="316235" y="494960"/>
                </a:lnTo>
                <a:lnTo>
                  <a:pt x="294526" y="448811"/>
                </a:lnTo>
                <a:lnTo>
                  <a:pt x="269760" y="390224"/>
                </a:lnTo>
                <a:lnTo>
                  <a:pt x="258947" y="364482"/>
                </a:lnTo>
                <a:lnTo>
                  <a:pt x="253411" y="351573"/>
                </a:lnTo>
                <a:lnTo>
                  <a:pt x="243274" y="328206"/>
                </a:lnTo>
                <a:lnTo>
                  <a:pt x="238610" y="317320"/>
                </a:lnTo>
                <a:lnTo>
                  <a:pt x="234171" y="306679"/>
                </a:lnTo>
                <a:lnTo>
                  <a:pt x="229925" y="296069"/>
                </a:lnTo>
                <a:lnTo>
                  <a:pt x="213271" y="249790"/>
                </a:lnTo>
                <a:lnTo>
                  <a:pt x="210896" y="242970"/>
                </a:lnTo>
                <a:lnTo>
                  <a:pt x="208280" y="236201"/>
                </a:lnTo>
                <a:lnTo>
                  <a:pt x="206197" y="229228"/>
                </a:lnTo>
                <a:lnTo>
                  <a:pt x="194117" y="191086"/>
                </a:lnTo>
                <a:lnTo>
                  <a:pt x="189125" y="174198"/>
                </a:lnTo>
                <a:lnTo>
                  <a:pt x="185486" y="161619"/>
                </a:lnTo>
                <a:lnTo>
                  <a:pt x="182249" y="150133"/>
                </a:lnTo>
                <a:lnTo>
                  <a:pt x="180254" y="142944"/>
                </a:lnTo>
                <a:close/>
              </a:path>
              <a:path w="449770" h="783558">
                <a:moveTo>
                  <a:pt x="124717" y="0"/>
                </a:moveTo>
                <a:lnTo>
                  <a:pt x="90841" y="37405"/>
                </a:lnTo>
                <a:lnTo>
                  <a:pt x="70374" y="69901"/>
                </a:lnTo>
                <a:lnTo>
                  <a:pt x="52323" y="104337"/>
                </a:lnTo>
                <a:lnTo>
                  <a:pt x="35654" y="138867"/>
                </a:lnTo>
                <a:lnTo>
                  <a:pt x="19585" y="174332"/>
                </a:lnTo>
                <a:lnTo>
                  <a:pt x="0" y="220426"/>
                </a:lnTo>
                <a:lnTo>
                  <a:pt x="9903" y="231332"/>
                </a:lnTo>
                <a:lnTo>
                  <a:pt x="17577" y="237566"/>
                </a:lnTo>
                <a:lnTo>
                  <a:pt x="35991" y="248056"/>
                </a:lnTo>
                <a:lnTo>
                  <a:pt x="49341" y="255320"/>
                </a:lnTo>
                <a:lnTo>
                  <a:pt x="56944" y="259287"/>
                </a:lnTo>
                <a:lnTo>
                  <a:pt x="67931" y="234723"/>
                </a:lnTo>
                <a:lnTo>
                  <a:pt x="76323" y="215749"/>
                </a:lnTo>
                <a:lnTo>
                  <a:pt x="82577" y="201530"/>
                </a:lnTo>
                <a:lnTo>
                  <a:pt x="98428" y="165753"/>
                </a:lnTo>
                <a:lnTo>
                  <a:pt x="105689" y="150133"/>
                </a:lnTo>
                <a:lnTo>
                  <a:pt x="109093" y="142944"/>
                </a:lnTo>
                <a:lnTo>
                  <a:pt x="180254" y="142944"/>
                </a:lnTo>
                <a:lnTo>
                  <a:pt x="177414" y="132711"/>
                </a:lnTo>
                <a:lnTo>
                  <a:pt x="174407" y="120964"/>
                </a:lnTo>
                <a:lnTo>
                  <a:pt x="290779" y="120964"/>
                </a:lnTo>
                <a:lnTo>
                  <a:pt x="301171" y="100923"/>
                </a:lnTo>
                <a:lnTo>
                  <a:pt x="289997" y="94788"/>
                </a:lnTo>
                <a:lnTo>
                  <a:pt x="278670" y="89034"/>
                </a:lnTo>
                <a:lnTo>
                  <a:pt x="243945" y="72139"/>
                </a:lnTo>
                <a:lnTo>
                  <a:pt x="232486" y="66362"/>
                </a:lnTo>
                <a:lnTo>
                  <a:pt x="198930" y="48174"/>
                </a:lnTo>
                <a:lnTo>
                  <a:pt x="165805" y="28435"/>
                </a:lnTo>
                <a:lnTo>
                  <a:pt x="134726" y="7475"/>
                </a:lnTo>
                <a:lnTo>
                  <a:pt x="124717" y="0"/>
                </a:lnTo>
                <a:close/>
              </a:path>
              <a:path w="449770" h="783558">
                <a:moveTo>
                  <a:pt x="290779" y="120964"/>
                </a:moveTo>
                <a:lnTo>
                  <a:pt x="174407" y="120964"/>
                </a:lnTo>
                <a:lnTo>
                  <a:pt x="179578" y="120973"/>
                </a:lnTo>
                <a:lnTo>
                  <a:pt x="188443" y="125622"/>
                </a:lnTo>
                <a:lnTo>
                  <a:pt x="229577" y="145302"/>
                </a:lnTo>
                <a:lnTo>
                  <a:pt x="266555" y="161619"/>
                </a:lnTo>
                <a:lnTo>
                  <a:pt x="269995" y="163038"/>
                </a:lnTo>
                <a:lnTo>
                  <a:pt x="275929" y="150133"/>
                </a:lnTo>
                <a:lnTo>
                  <a:pt x="280154" y="141454"/>
                </a:lnTo>
                <a:lnTo>
                  <a:pt x="290779" y="120964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80000" y="2424970"/>
            <a:ext cx="723541" cy="468518"/>
          </a:xfrm>
          <a:custGeom>
            <a:avLst/>
            <a:gdLst/>
            <a:ahLst/>
            <a:cxnLst/>
            <a:rect l="l" t="t" r="r" b="b"/>
            <a:pathLst>
              <a:path w="723541" h="468518">
                <a:moveTo>
                  <a:pt x="13589" y="0"/>
                </a:moveTo>
                <a:lnTo>
                  <a:pt x="0" y="62839"/>
                </a:lnTo>
                <a:lnTo>
                  <a:pt x="15167" y="67930"/>
                </a:lnTo>
                <a:lnTo>
                  <a:pt x="30363" y="73238"/>
                </a:lnTo>
                <a:lnTo>
                  <a:pt x="76096" y="90354"/>
                </a:lnTo>
                <a:lnTo>
                  <a:pt x="121997" y="109044"/>
                </a:lnTo>
                <a:lnTo>
                  <a:pt x="183345" y="135933"/>
                </a:lnTo>
                <a:lnTo>
                  <a:pt x="229380" y="157213"/>
                </a:lnTo>
                <a:lnTo>
                  <a:pt x="305955" y="193979"/>
                </a:lnTo>
                <a:lnTo>
                  <a:pt x="362069" y="223923"/>
                </a:lnTo>
                <a:lnTo>
                  <a:pt x="386675" y="237124"/>
                </a:lnTo>
                <a:lnTo>
                  <a:pt x="432160" y="260984"/>
                </a:lnTo>
                <a:lnTo>
                  <a:pt x="494347" y="297522"/>
                </a:lnTo>
                <a:lnTo>
                  <a:pt x="500494" y="301320"/>
                </a:lnTo>
                <a:lnTo>
                  <a:pt x="506780" y="304939"/>
                </a:lnTo>
                <a:lnTo>
                  <a:pt x="512787" y="309041"/>
                </a:lnTo>
                <a:lnTo>
                  <a:pt x="546189" y="331079"/>
                </a:lnTo>
                <a:lnTo>
                  <a:pt x="571140" y="348343"/>
                </a:lnTo>
                <a:lnTo>
                  <a:pt x="595898" y="365933"/>
                </a:lnTo>
                <a:lnTo>
                  <a:pt x="605628" y="373171"/>
                </a:lnTo>
                <a:lnTo>
                  <a:pt x="601611" y="376415"/>
                </a:lnTo>
                <a:lnTo>
                  <a:pt x="591781" y="378383"/>
                </a:lnTo>
                <a:lnTo>
                  <a:pt x="567970" y="383951"/>
                </a:lnTo>
                <a:lnTo>
                  <a:pt x="530284" y="393452"/>
                </a:lnTo>
                <a:lnTo>
                  <a:pt x="504859" y="400628"/>
                </a:lnTo>
                <a:lnTo>
                  <a:pt x="508303" y="414102"/>
                </a:lnTo>
                <a:lnTo>
                  <a:pt x="510549" y="423799"/>
                </a:lnTo>
                <a:lnTo>
                  <a:pt x="519735" y="468518"/>
                </a:lnTo>
                <a:lnTo>
                  <a:pt x="532277" y="466258"/>
                </a:lnTo>
                <a:lnTo>
                  <a:pt x="544699" y="463602"/>
                </a:lnTo>
                <a:lnTo>
                  <a:pt x="582315" y="454876"/>
                </a:lnTo>
                <a:lnTo>
                  <a:pt x="594854" y="452156"/>
                </a:lnTo>
                <a:lnTo>
                  <a:pt x="632384" y="445169"/>
                </a:lnTo>
                <a:lnTo>
                  <a:pt x="670546" y="439662"/>
                </a:lnTo>
                <a:lnTo>
                  <a:pt x="720373" y="435904"/>
                </a:lnTo>
                <a:lnTo>
                  <a:pt x="722250" y="423596"/>
                </a:lnTo>
                <a:lnTo>
                  <a:pt x="723293" y="411230"/>
                </a:lnTo>
                <a:lnTo>
                  <a:pt x="723541" y="400628"/>
                </a:lnTo>
                <a:lnTo>
                  <a:pt x="723420" y="393452"/>
                </a:lnTo>
                <a:lnTo>
                  <a:pt x="718860" y="348858"/>
                </a:lnTo>
                <a:lnTo>
                  <a:pt x="712209" y="314985"/>
                </a:lnTo>
                <a:lnTo>
                  <a:pt x="642556" y="314985"/>
                </a:lnTo>
                <a:lnTo>
                  <a:pt x="633570" y="308018"/>
                </a:lnTo>
                <a:lnTo>
                  <a:pt x="624918" y="301785"/>
                </a:lnTo>
                <a:lnTo>
                  <a:pt x="592672" y="279008"/>
                </a:lnTo>
                <a:lnTo>
                  <a:pt x="569974" y="263795"/>
                </a:lnTo>
                <a:lnTo>
                  <a:pt x="542518" y="245668"/>
                </a:lnTo>
                <a:lnTo>
                  <a:pt x="536219" y="241376"/>
                </a:lnTo>
                <a:lnTo>
                  <a:pt x="529729" y="237629"/>
                </a:lnTo>
                <a:lnTo>
                  <a:pt x="484784" y="210172"/>
                </a:lnTo>
                <a:lnTo>
                  <a:pt x="462697" y="197445"/>
                </a:lnTo>
                <a:lnTo>
                  <a:pt x="407304" y="166577"/>
                </a:lnTo>
                <a:lnTo>
                  <a:pt x="350586" y="137476"/>
                </a:lnTo>
                <a:lnTo>
                  <a:pt x="304746" y="115300"/>
                </a:lnTo>
                <a:lnTo>
                  <a:pt x="237253" y="84807"/>
                </a:lnTo>
                <a:lnTo>
                  <a:pt x="171663" y="57427"/>
                </a:lnTo>
                <a:lnTo>
                  <a:pt x="107605" y="32764"/>
                </a:lnTo>
                <a:lnTo>
                  <a:pt x="44713" y="10423"/>
                </a:lnTo>
                <a:lnTo>
                  <a:pt x="13589" y="0"/>
                </a:lnTo>
                <a:close/>
              </a:path>
              <a:path w="723541" h="468518">
                <a:moveTo>
                  <a:pt x="654830" y="183853"/>
                </a:moveTo>
                <a:lnTo>
                  <a:pt x="633754" y="187251"/>
                </a:lnTo>
                <a:lnTo>
                  <a:pt x="618686" y="189989"/>
                </a:lnTo>
                <a:lnTo>
                  <a:pt x="610092" y="191713"/>
                </a:lnTo>
                <a:lnTo>
                  <a:pt x="616840" y="217745"/>
                </a:lnTo>
                <a:lnTo>
                  <a:pt x="619315" y="227072"/>
                </a:lnTo>
                <a:lnTo>
                  <a:pt x="622212" y="237792"/>
                </a:lnTo>
                <a:lnTo>
                  <a:pt x="626300" y="252796"/>
                </a:lnTo>
                <a:lnTo>
                  <a:pt x="636486" y="290572"/>
                </a:lnTo>
                <a:lnTo>
                  <a:pt x="640676" y="307263"/>
                </a:lnTo>
                <a:lnTo>
                  <a:pt x="642556" y="314985"/>
                </a:lnTo>
                <a:lnTo>
                  <a:pt x="712209" y="314985"/>
                </a:lnTo>
                <a:lnTo>
                  <a:pt x="702519" y="273268"/>
                </a:lnTo>
                <a:lnTo>
                  <a:pt x="692774" y="235809"/>
                </a:lnTo>
                <a:lnTo>
                  <a:pt x="682447" y="199079"/>
                </a:lnTo>
                <a:lnTo>
                  <a:pt x="664505" y="184372"/>
                </a:lnTo>
                <a:lnTo>
                  <a:pt x="654830" y="183853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Literárias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410418"/>
            <a:ext cx="7832725" cy="463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spc="-95" dirty="0" smtClean="0">
                <a:solidFill>
                  <a:srgbClr val="F8971D"/>
                </a:solidFill>
                <a:latin typeface="Verdana"/>
                <a:cs typeface="Verdana"/>
              </a:rPr>
              <a:t>P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or</a:t>
            </a:r>
            <a:r>
              <a:rPr sz="3800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que</a:t>
            </a:r>
            <a:r>
              <a:rPr sz="3800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clássicos?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 dirty="0"/>
          </a:p>
          <a:p>
            <a:pPr marL="220979" indent="-208915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20979" algn="l"/>
              </a:tabLst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São textos fundantes</a:t>
            </a:r>
            <a:endParaRPr sz="2000" dirty="0">
              <a:latin typeface="Verdana"/>
              <a:cs typeface="Verdana"/>
            </a:endParaRPr>
          </a:p>
          <a:p>
            <a:pPr marL="648335" lvl="1" indent="-179070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queb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com uma forma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escrita</a:t>
            </a:r>
            <a:endParaRPr sz="2000" dirty="0">
              <a:latin typeface="Verdana"/>
              <a:cs typeface="Verdana"/>
            </a:endParaRP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inaugu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uma 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forma</a:t>
            </a:r>
            <a:endParaRPr sz="2000" dirty="0"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de inspi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out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áreas,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como a música e o cinema</a:t>
            </a:r>
            <a:endParaRPr sz="2000" dirty="0">
              <a:latin typeface="Verdana"/>
              <a:cs typeface="Verdana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Clr>
                <a:srgbClr val="333333"/>
              </a:buClr>
              <a:buFont typeface="Verdana"/>
              <a:buChar char="-"/>
            </a:pPr>
            <a:endParaRPr sz="750" dirty="0"/>
          </a:p>
          <a:p>
            <a:pPr lvl="1"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 lvl="1"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 lvl="1"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 marL="220979" indent="-208915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20979" algn="l"/>
              </a:tabLst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Expressam grandes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temas humanos</a:t>
            </a:r>
            <a:endParaRPr sz="2000" dirty="0">
              <a:latin typeface="Verdana"/>
              <a:cs typeface="Verdana"/>
            </a:endParaRPr>
          </a:p>
          <a:p>
            <a:pPr marL="648335" marR="84455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rompem com a frontei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do tempo e do espaço em que fo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criados</a:t>
            </a:r>
            <a:endParaRPr sz="2000" dirty="0">
              <a:latin typeface="Verdana"/>
              <a:cs typeface="Verdana"/>
            </a:endParaRP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inspi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reflexão</a:t>
            </a:r>
            <a:endParaRPr sz="2000" dirty="0">
              <a:latin typeface="Verdana"/>
              <a:cs typeface="Verdana"/>
            </a:endParaRP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uni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ersalmente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reconhecidas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1" y="3416300"/>
            <a:ext cx="2472361" cy="1364163"/>
          </a:xfrm>
          <a:custGeom>
            <a:avLst/>
            <a:gdLst/>
            <a:ahLst/>
            <a:cxnLst/>
            <a:rect l="l" t="t" r="r" b="b"/>
            <a:pathLst>
              <a:path w="2472361" h="1364163">
                <a:moveTo>
                  <a:pt x="387180" y="2286"/>
                </a:moveTo>
                <a:lnTo>
                  <a:pt x="8566" y="2416"/>
                </a:lnTo>
                <a:lnTo>
                  <a:pt x="6848" y="43240"/>
                </a:lnTo>
                <a:lnTo>
                  <a:pt x="5465" y="89086"/>
                </a:lnTo>
                <a:lnTo>
                  <a:pt x="4946" y="164432"/>
                </a:lnTo>
                <a:lnTo>
                  <a:pt x="5079" y="172932"/>
                </a:lnTo>
                <a:lnTo>
                  <a:pt x="7295" y="213567"/>
                </a:lnTo>
                <a:lnTo>
                  <a:pt x="9805" y="230756"/>
                </a:lnTo>
                <a:lnTo>
                  <a:pt x="10891" y="238270"/>
                </a:lnTo>
                <a:lnTo>
                  <a:pt x="13754" y="285940"/>
                </a:lnTo>
                <a:lnTo>
                  <a:pt x="14167" y="363797"/>
                </a:lnTo>
                <a:lnTo>
                  <a:pt x="13941" y="402266"/>
                </a:lnTo>
                <a:lnTo>
                  <a:pt x="13521" y="448399"/>
                </a:lnTo>
                <a:lnTo>
                  <a:pt x="12902" y="503039"/>
                </a:lnTo>
                <a:lnTo>
                  <a:pt x="12078" y="567029"/>
                </a:lnTo>
                <a:lnTo>
                  <a:pt x="11041" y="641212"/>
                </a:lnTo>
                <a:lnTo>
                  <a:pt x="9785" y="726433"/>
                </a:lnTo>
                <a:lnTo>
                  <a:pt x="8234" y="827983"/>
                </a:lnTo>
                <a:lnTo>
                  <a:pt x="4641" y="1056746"/>
                </a:lnTo>
                <a:lnTo>
                  <a:pt x="0" y="1347597"/>
                </a:lnTo>
                <a:lnTo>
                  <a:pt x="1471660" y="1364163"/>
                </a:lnTo>
                <a:lnTo>
                  <a:pt x="2453487" y="1359903"/>
                </a:lnTo>
                <a:lnTo>
                  <a:pt x="2463013" y="823533"/>
                </a:lnTo>
                <a:lnTo>
                  <a:pt x="2467060" y="589179"/>
                </a:lnTo>
                <a:lnTo>
                  <a:pt x="2469431" y="447597"/>
                </a:lnTo>
                <a:lnTo>
                  <a:pt x="2470419" y="386645"/>
                </a:lnTo>
                <a:lnTo>
                  <a:pt x="2471267" y="332148"/>
                </a:lnTo>
                <a:lnTo>
                  <a:pt x="2471932" y="285940"/>
                </a:lnTo>
                <a:lnTo>
                  <a:pt x="2472361" y="246702"/>
                </a:lnTo>
                <a:lnTo>
                  <a:pt x="2472245" y="220646"/>
                </a:lnTo>
                <a:lnTo>
                  <a:pt x="2469957" y="172932"/>
                </a:lnTo>
                <a:lnTo>
                  <a:pt x="2465959" y="126917"/>
                </a:lnTo>
                <a:lnTo>
                  <a:pt x="2460716" y="72783"/>
                </a:lnTo>
                <a:lnTo>
                  <a:pt x="2454193" y="7107"/>
                </a:lnTo>
                <a:lnTo>
                  <a:pt x="1439920" y="7107"/>
                </a:lnTo>
                <a:lnTo>
                  <a:pt x="387180" y="2286"/>
                </a:lnTo>
                <a:close/>
              </a:path>
              <a:path w="2472361" h="1364163">
                <a:moveTo>
                  <a:pt x="2453487" y="0"/>
                </a:moveTo>
                <a:lnTo>
                  <a:pt x="1439920" y="7107"/>
                </a:lnTo>
                <a:lnTo>
                  <a:pt x="2454193" y="7107"/>
                </a:lnTo>
                <a:lnTo>
                  <a:pt x="245348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6548" y="3479800"/>
            <a:ext cx="1981071" cy="1237161"/>
          </a:xfrm>
          <a:custGeom>
            <a:avLst/>
            <a:gdLst/>
            <a:ahLst/>
            <a:cxnLst/>
            <a:rect l="l" t="t" r="r" b="b"/>
            <a:pathLst>
              <a:path w="1981071" h="1237161">
                <a:moveTo>
                  <a:pt x="463841" y="2442"/>
                </a:moveTo>
                <a:lnTo>
                  <a:pt x="6828" y="3111"/>
                </a:lnTo>
                <a:lnTo>
                  <a:pt x="5111" y="51598"/>
                </a:lnTo>
                <a:lnTo>
                  <a:pt x="4041" y="100403"/>
                </a:lnTo>
                <a:lnTo>
                  <a:pt x="3843" y="136065"/>
                </a:lnTo>
                <a:lnTo>
                  <a:pt x="3969" y="150933"/>
                </a:lnTo>
                <a:lnTo>
                  <a:pt x="5739" y="192506"/>
                </a:lnTo>
                <a:lnTo>
                  <a:pt x="7861" y="209274"/>
                </a:lnTo>
                <a:lnTo>
                  <a:pt x="8731" y="216089"/>
                </a:lnTo>
                <a:lnTo>
                  <a:pt x="11026" y="259324"/>
                </a:lnTo>
                <a:lnTo>
                  <a:pt x="11357" y="329933"/>
                </a:lnTo>
                <a:lnTo>
                  <a:pt x="11175" y="364821"/>
                </a:lnTo>
                <a:lnTo>
                  <a:pt x="10817" y="408874"/>
                </a:lnTo>
                <a:lnTo>
                  <a:pt x="10343" y="456213"/>
                </a:lnTo>
                <a:lnTo>
                  <a:pt x="9682" y="514246"/>
                </a:lnTo>
                <a:lnTo>
                  <a:pt x="8850" y="581524"/>
                </a:lnTo>
                <a:lnTo>
                  <a:pt x="7844" y="658810"/>
                </a:lnTo>
                <a:lnTo>
                  <a:pt x="6657" y="746871"/>
                </a:lnTo>
                <a:lnTo>
                  <a:pt x="5284" y="846470"/>
                </a:lnTo>
                <a:lnTo>
                  <a:pt x="0" y="1222146"/>
                </a:lnTo>
                <a:lnTo>
                  <a:pt x="1179292" y="1237161"/>
                </a:lnTo>
                <a:lnTo>
                  <a:pt x="1966061" y="1233297"/>
                </a:lnTo>
                <a:lnTo>
                  <a:pt x="1972499" y="824612"/>
                </a:lnTo>
                <a:lnTo>
                  <a:pt x="1976934" y="536245"/>
                </a:lnTo>
                <a:lnTo>
                  <a:pt x="1978866" y="406660"/>
                </a:lnTo>
                <a:lnTo>
                  <a:pt x="1980280" y="307444"/>
                </a:lnTo>
                <a:lnTo>
                  <a:pt x="1980899" y="259324"/>
                </a:lnTo>
                <a:lnTo>
                  <a:pt x="1981071" y="244590"/>
                </a:lnTo>
                <a:lnTo>
                  <a:pt x="1981033" y="196540"/>
                </a:lnTo>
                <a:lnTo>
                  <a:pt x="1979305" y="157539"/>
                </a:lnTo>
                <a:lnTo>
                  <a:pt x="1975495" y="108420"/>
                </a:lnTo>
                <a:lnTo>
                  <a:pt x="1966624" y="6424"/>
                </a:lnTo>
                <a:lnTo>
                  <a:pt x="1208273" y="6424"/>
                </a:lnTo>
                <a:lnTo>
                  <a:pt x="1021549" y="5575"/>
                </a:lnTo>
                <a:lnTo>
                  <a:pt x="757980" y="2587"/>
                </a:lnTo>
                <a:lnTo>
                  <a:pt x="463841" y="2442"/>
                </a:lnTo>
                <a:close/>
              </a:path>
              <a:path w="1981071" h="1237161">
                <a:moveTo>
                  <a:pt x="1966061" y="0"/>
                </a:moveTo>
                <a:lnTo>
                  <a:pt x="1208273" y="6424"/>
                </a:lnTo>
                <a:lnTo>
                  <a:pt x="1966624" y="6424"/>
                </a:lnTo>
                <a:lnTo>
                  <a:pt x="1966061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7449" y="3175000"/>
            <a:ext cx="2472340" cy="2264671"/>
          </a:xfrm>
          <a:custGeom>
            <a:avLst/>
            <a:gdLst/>
            <a:ahLst/>
            <a:cxnLst/>
            <a:rect l="l" t="t" r="r" b="b"/>
            <a:pathLst>
              <a:path w="2472340" h="2264671">
                <a:moveTo>
                  <a:pt x="8585" y="3390"/>
                </a:moveTo>
                <a:lnTo>
                  <a:pt x="7377" y="48832"/>
                </a:lnTo>
                <a:lnTo>
                  <a:pt x="6112" y="108209"/>
                </a:lnTo>
                <a:lnTo>
                  <a:pt x="5365" y="155179"/>
                </a:lnTo>
                <a:lnTo>
                  <a:pt x="4924" y="271917"/>
                </a:lnTo>
                <a:lnTo>
                  <a:pt x="4963" y="277469"/>
                </a:lnTo>
                <a:lnTo>
                  <a:pt x="5793" y="320777"/>
                </a:lnTo>
                <a:lnTo>
                  <a:pt x="8585" y="370738"/>
                </a:lnTo>
                <a:lnTo>
                  <a:pt x="9805" y="383087"/>
                </a:lnTo>
                <a:lnTo>
                  <a:pt x="10891" y="395561"/>
                </a:lnTo>
                <a:lnTo>
                  <a:pt x="13273" y="447728"/>
                </a:lnTo>
                <a:lnTo>
                  <a:pt x="14067" y="508792"/>
                </a:lnTo>
                <a:lnTo>
                  <a:pt x="14167" y="603950"/>
                </a:lnTo>
                <a:lnTo>
                  <a:pt x="13941" y="667813"/>
                </a:lnTo>
                <a:lnTo>
                  <a:pt x="13521" y="744399"/>
                </a:lnTo>
                <a:lnTo>
                  <a:pt x="12902" y="835109"/>
                </a:lnTo>
                <a:lnTo>
                  <a:pt x="12078" y="941340"/>
                </a:lnTo>
                <a:lnTo>
                  <a:pt x="11041" y="1064494"/>
                </a:lnTo>
                <a:lnTo>
                  <a:pt x="9785" y="1205971"/>
                </a:lnTo>
                <a:lnTo>
                  <a:pt x="8304" y="1367169"/>
                </a:lnTo>
                <a:lnTo>
                  <a:pt x="4641" y="1754332"/>
                </a:lnTo>
                <a:lnTo>
                  <a:pt x="0" y="2237181"/>
                </a:lnTo>
                <a:lnTo>
                  <a:pt x="1471660" y="2264671"/>
                </a:lnTo>
                <a:lnTo>
                  <a:pt x="2453487" y="2257602"/>
                </a:lnTo>
                <a:lnTo>
                  <a:pt x="2460139" y="1639530"/>
                </a:lnTo>
                <a:lnTo>
                  <a:pt x="2465733" y="1109702"/>
                </a:lnTo>
                <a:lnTo>
                  <a:pt x="2468303" y="860395"/>
                </a:lnTo>
                <a:lnTo>
                  <a:pt x="2470419" y="648466"/>
                </a:lnTo>
                <a:lnTo>
                  <a:pt x="2471340" y="551409"/>
                </a:lnTo>
                <a:lnTo>
                  <a:pt x="2471856" y="494146"/>
                </a:lnTo>
                <a:lnTo>
                  <a:pt x="2472225" y="447728"/>
                </a:lnTo>
                <a:lnTo>
                  <a:pt x="2472340" y="426482"/>
                </a:lnTo>
                <a:lnTo>
                  <a:pt x="2472234" y="365025"/>
                </a:lnTo>
                <a:lnTo>
                  <a:pt x="2471175" y="316986"/>
                </a:lnTo>
                <a:lnTo>
                  <a:pt x="2469241" y="271917"/>
                </a:lnTo>
                <a:lnTo>
                  <a:pt x="2467195" y="232867"/>
                </a:lnTo>
                <a:lnTo>
                  <a:pt x="2464412" y="183691"/>
                </a:lnTo>
                <a:lnTo>
                  <a:pt x="2460779" y="121881"/>
                </a:lnTo>
                <a:lnTo>
                  <a:pt x="2454193" y="11791"/>
                </a:lnTo>
                <a:lnTo>
                  <a:pt x="1439920" y="11791"/>
                </a:lnTo>
                <a:lnTo>
                  <a:pt x="1322291" y="11045"/>
                </a:lnTo>
                <a:lnTo>
                  <a:pt x="986717" y="4861"/>
                </a:lnTo>
                <a:lnTo>
                  <a:pt x="8585" y="3390"/>
                </a:lnTo>
                <a:close/>
              </a:path>
              <a:path w="2472340" h="2264671">
                <a:moveTo>
                  <a:pt x="2453487" y="0"/>
                </a:moveTo>
                <a:lnTo>
                  <a:pt x="1439920" y="11791"/>
                </a:lnTo>
                <a:lnTo>
                  <a:pt x="2454193" y="11791"/>
                </a:lnTo>
                <a:lnTo>
                  <a:pt x="245348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5043" y="3505098"/>
            <a:ext cx="159385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Preenche-se uma lacuna cultu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200" y="3505098"/>
            <a:ext cx="222631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Grupos cultu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ais e sociais que não teriam contato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7700" y="3191319"/>
            <a:ext cx="2091055" cy="213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umenta as expectati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as, t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</a:t>
            </a:r>
            <a:r>
              <a:rPr sz="20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 entorno e abre as portas ao êxito acadêmico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3589" y="3981615"/>
            <a:ext cx="438475" cy="230667"/>
          </a:xfrm>
          <a:custGeom>
            <a:avLst/>
            <a:gdLst/>
            <a:ahLst/>
            <a:cxnLst/>
            <a:rect l="l" t="t" r="r" b="b"/>
            <a:pathLst>
              <a:path w="438475" h="230667">
                <a:moveTo>
                  <a:pt x="436010" y="132711"/>
                </a:moveTo>
                <a:lnTo>
                  <a:pt x="259721" y="132711"/>
                </a:lnTo>
                <a:lnTo>
                  <a:pt x="293584" y="133843"/>
                </a:lnTo>
                <a:lnTo>
                  <a:pt x="297407" y="134058"/>
                </a:lnTo>
                <a:lnTo>
                  <a:pt x="301242" y="134122"/>
                </a:lnTo>
                <a:lnTo>
                  <a:pt x="305090" y="134566"/>
                </a:lnTo>
                <a:lnTo>
                  <a:pt x="332408" y="137183"/>
                </a:lnTo>
                <a:lnTo>
                  <a:pt x="349616" y="139608"/>
                </a:lnTo>
                <a:lnTo>
                  <a:pt x="359700" y="140904"/>
                </a:lnTo>
                <a:lnTo>
                  <a:pt x="366393" y="142275"/>
                </a:lnTo>
                <a:lnTo>
                  <a:pt x="359840" y="149870"/>
                </a:lnTo>
                <a:lnTo>
                  <a:pt x="345806" y="167294"/>
                </a:lnTo>
                <a:lnTo>
                  <a:pt x="334853" y="181564"/>
                </a:lnTo>
                <a:lnTo>
                  <a:pt x="327632" y="191483"/>
                </a:lnTo>
                <a:lnTo>
                  <a:pt x="333221" y="202257"/>
                </a:lnTo>
                <a:lnTo>
                  <a:pt x="339710" y="211744"/>
                </a:lnTo>
                <a:lnTo>
                  <a:pt x="352461" y="230667"/>
                </a:lnTo>
                <a:lnTo>
                  <a:pt x="377424" y="198562"/>
                </a:lnTo>
                <a:lnTo>
                  <a:pt x="410068" y="162500"/>
                </a:lnTo>
                <a:lnTo>
                  <a:pt x="438475" y="137412"/>
                </a:lnTo>
                <a:lnTo>
                  <a:pt x="436010" y="132711"/>
                </a:lnTo>
                <a:close/>
              </a:path>
              <a:path w="438475" h="230667">
                <a:moveTo>
                  <a:pt x="252696" y="83604"/>
                </a:moveTo>
                <a:lnTo>
                  <a:pt x="186555" y="85252"/>
                </a:lnTo>
                <a:lnTo>
                  <a:pt x="135621" y="89807"/>
                </a:lnTo>
                <a:lnTo>
                  <a:pt x="97018" y="95121"/>
                </a:lnTo>
                <a:lnTo>
                  <a:pt x="47556" y="104190"/>
                </a:lnTo>
                <a:lnTo>
                  <a:pt x="0" y="115232"/>
                </a:lnTo>
                <a:lnTo>
                  <a:pt x="5256" y="159700"/>
                </a:lnTo>
                <a:lnTo>
                  <a:pt x="17195" y="156742"/>
                </a:lnTo>
                <a:lnTo>
                  <a:pt x="29280" y="154033"/>
                </a:lnTo>
                <a:lnTo>
                  <a:pt x="78833" y="145357"/>
                </a:lnTo>
                <a:lnTo>
                  <a:pt x="129773" y="139351"/>
                </a:lnTo>
                <a:lnTo>
                  <a:pt x="168440" y="135972"/>
                </a:lnTo>
                <a:lnTo>
                  <a:pt x="235115" y="133582"/>
                </a:lnTo>
                <a:lnTo>
                  <a:pt x="259721" y="132711"/>
                </a:lnTo>
                <a:lnTo>
                  <a:pt x="436010" y="132711"/>
                </a:lnTo>
                <a:lnTo>
                  <a:pt x="432595" y="126201"/>
                </a:lnTo>
                <a:lnTo>
                  <a:pt x="426355" y="115144"/>
                </a:lnTo>
                <a:lnTo>
                  <a:pt x="419779" y="104190"/>
                </a:lnTo>
                <a:lnTo>
                  <a:pt x="413224" y="93812"/>
                </a:lnTo>
                <a:lnTo>
                  <a:pt x="365618" y="93812"/>
                </a:lnTo>
                <a:lnTo>
                  <a:pt x="358506" y="92364"/>
                </a:lnTo>
                <a:lnTo>
                  <a:pt x="347940" y="91005"/>
                </a:lnTo>
                <a:lnTo>
                  <a:pt x="329868" y="88465"/>
                </a:lnTo>
                <a:lnTo>
                  <a:pt x="301318" y="85735"/>
                </a:lnTo>
                <a:lnTo>
                  <a:pt x="297292" y="85265"/>
                </a:lnTo>
                <a:lnTo>
                  <a:pt x="293330" y="85189"/>
                </a:lnTo>
                <a:lnTo>
                  <a:pt x="265441" y="83805"/>
                </a:lnTo>
                <a:lnTo>
                  <a:pt x="252696" y="83604"/>
                </a:lnTo>
                <a:close/>
              </a:path>
              <a:path w="438475" h="230667">
                <a:moveTo>
                  <a:pt x="344548" y="0"/>
                </a:moveTo>
                <a:lnTo>
                  <a:pt x="337310" y="7389"/>
                </a:lnTo>
                <a:lnTo>
                  <a:pt x="330185" y="14932"/>
                </a:lnTo>
                <a:lnTo>
                  <a:pt x="323188" y="22502"/>
                </a:lnTo>
                <a:lnTo>
                  <a:pt x="316546" y="30592"/>
                </a:lnTo>
                <a:lnTo>
                  <a:pt x="325643" y="41469"/>
                </a:lnTo>
                <a:lnTo>
                  <a:pt x="331828" y="49147"/>
                </a:lnTo>
                <a:lnTo>
                  <a:pt x="339878" y="59584"/>
                </a:lnTo>
                <a:lnTo>
                  <a:pt x="355933" y="80630"/>
                </a:lnTo>
                <a:lnTo>
                  <a:pt x="362711" y="89807"/>
                </a:lnTo>
                <a:lnTo>
                  <a:pt x="365618" y="93812"/>
                </a:lnTo>
                <a:lnTo>
                  <a:pt x="413224" y="93812"/>
                </a:lnTo>
                <a:lnTo>
                  <a:pt x="390168" y="59950"/>
                </a:lnTo>
                <a:lnTo>
                  <a:pt x="366237" y="27559"/>
                </a:lnTo>
                <a:lnTo>
                  <a:pt x="351132" y="8161"/>
                </a:lnTo>
                <a:lnTo>
                  <a:pt x="344548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0938" y="3981617"/>
            <a:ext cx="438475" cy="230667"/>
          </a:xfrm>
          <a:custGeom>
            <a:avLst/>
            <a:gdLst/>
            <a:ahLst/>
            <a:cxnLst/>
            <a:rect l="l" t="t" r="r" b="b"/>
            <a:pathLst>
              <a:path w="438475" h="230667">
                <a:moveTo>
                  <a:pt x="436010" y="132710"/>
                </a:moveTo>
                <a:lnTo>
                  <a:pt x="259721" y="132710"/>
                </a:lnTo>
                <a:lnTo>
                  <a:pt x="293584" y="133842"/>
                </a:lnTo>
                <a:lnTo>
                  <a:pt x="297407" y="134058"/>
                </a:lnTo>
                <a:lnTo>
                  <a:pt x="301242" y="134121"/>
                </a:lnTo>
                <a:lnTo>
                  <a:pt x="305090" y="134566"/>
                </a:lnTo>
                <a:lnTo>
                  <a:pt x="332395" y="137182"/>
                </a:lnTo>
                <a:lnTo>
                  <a:pt x="349616" y="139608"/>
                </a:lnTo>
                <a:lnTo>
                  <a:pt x="359700" y="140903"/>
                </a:lnTo>
                <a:lnTo>
                  <a:pt x="366393" y="142275"/>
                </a:lnTo>
                <a:lnTo>
                  <a:pt x="359840" y="149869"/>
                </a:lnTo>
                <a:lnTo>
                  <a:pt x="345806" y="167294"/>
                </a:lnTo>
                <a:lnTo>
                  <a:pt x="334853" y="181563"/>
                </a:lnTo>
                <a:lnTo>
                  <a:pt x="327632" y="191482"/>
                </a:lnTo>
                <a:lnTo>
                  <a:pt x="333221" y="202257"/>
                </a:lnTo>
                <a:lnTo>
                  <a:pt x="339710" y="211744"/>
                </a:lnTo>
                <a:lnTo>
                  <a:pt x="352461" y="230667"/>
                </a:lnTo>
                <a:lnTo>
                  <a:pt x="377424" y="198562"/>
                </a:lnTo>
                <a:lnTo>
                  <a:pt x="410068" y="162499"/>
                </a:lnTo>
                <a:lnTo>
                  <a:pt x="438475" y="137411"/>
                </a:lnTo>
                <a:lnTo>
                  <a:pt x="436010" y="132710"/>
                </a:lnTo>
                <a:close/>
              </a:path>
              <a:path w="438475" h="230667">
                <a:moveTo>
                  <a:pt x="252696" y="83603"/>
                </a:moveTo>
                <a:lnTo>
                  <a:pt x="186555" y="85251"/>
                </a:lnTo>
                <a:lnTo>
                  <a:pt x="135621" y="89806"/>
                </a:lnTo>
                <a:lnTo>
                  <a:pt x="97018" y="95120"/>
                </a:lnTo>
                <a:lnTo>
                  <a:pt x="47556" y="104189"/>
                </a:lnTo>
                <a:lnTo>
                  <a:pt x="0" y="115231"/>
                </a:lnTo>
                <a:lnTo>
                  <a:pt x="5256" y="159699"/>
                </a:lnTo>
                <a:lnTo>
                  <a:pt x="17195" y="156741"/>
                </a:lnTo>
                <a:lnTo>
                  <a:pt x="29280" y="154032"/>
                </a:lnTo>
                <a:lnTo>
                  <a:pt x="78833" y="145356"/>
                </a:lnTo>
                <a:lnTo>
                  <a:pt x="129773" y="139350"/>
                </a:lnTo>
                <a:lnTo>
                  <a:pt x="168440" y="135972"/>
                </a:lnTo>
                <a:lnTo>
                  <a:pt x="235115" y="133581"/>
                </a:lnTo>
                <a:lnTo>
                  <a:pt x="259721" y="132710"/>
                </a:lnTo>
                <a:lnTo>
                  <a:pt x="436010" y="132710"/>
                </a:lnTo>
                <a:lnTo>
                  <a:pt x="432595" y="126200"/>
                </a:lnTo>
                <a:lnTo>
                  <a:pt x="426355" y="115143"/>
                </a:lnTo>
                <a:lnTo>
                  <a:pt x="419779" y="104189"/>
                </a:lnTo>
                <a:lnTo>
                  <a:pt x="413224" y="93811"/>
                </a:lnTo>
                <a:lnTo>
                  <a:pt x="365618" y="93811"/>
                </a:lnTo>
                <a:lnTo>
                  <a:pt x="358506" y="92364"/>
                </a:lnTo>
                <a:lnTo>
                  <a:pt x="347940" y="91005"/>
                </a:lnTo>
                <a:lnTo>
                  <a:pt x="329868" y="88465"/>
                </a:lnTo>
                <a:lnTo>
                  <a:pt x="301318" y="85734"/>
                </a:lnTo>
                <a:lnTo>
                  <a:pt x="297292" y="85264"/>
                </a:lnTo>
                <a:lnTo>
                  <a:pt x="293330" y="85188"/>
                </a:lnTo>
                <a:lnTo>
                  <a:pt x="265441" y="83804"/>
                </a:lnTo>
                <a:lnTo>
                  <a:pt x="252696" y="83603"/>
                </a:lnTo>
                <a:close/>
              </a:path>
              <a:path w="438475" h="230667">
                <a:moveTo>
                  <a:pt x="344549" y="0"/>
                </a:moveTo>
                <a:lnTo>
                  <a:pt x="337310" y="7388"/>
                </a:lnTo>
                <a:lnTo>
                  <a:pt x="330185" y="14932"/>
                </a:lnTo>
                <a:lnTo>
                  <a:pt x="323188" y="22501"/>
                </a:lnTo>
                <a:lnTo>
                  <a:pt x="316546" y="30591"/>
                </a:lnTo>
                <a:lnTo>
                  <a:pt x="325643" y="41468"/>
                </a:lnTo>
                <a:lnTo>
                  <a:pt x="331828" y="49146"/>
                </a:lnTo>
                <a:lnTo>
                  <a:pt x="339878" y="59583"/>
                </a:lnTo>
                <a:lnTo>
                  <a:pt x="355933" y="80629"/>
                </a:lnTo>
                <a:lnTo>
                  <a:pt x="362711" y="89806"/>
                </a:lnTo>
                <a:lnTo>
                  <a:pt x="365618" y="93811"/>
                </a:lnTo>
                <a:lnTo>
                  <a:pt x="413224" y="93811"/>
                </a:lnTo>
                <a:lnTo>
                  <a:pt x="390169" y="59950"/>
                </a:lnTo>
                <a:lnTo>
                  <a:pt x="366236" y="27560"/>
                </a:lnTo>
                <a:lnTo>
                  <a:pt x="351132" y="8160"/>
                </a:lnTo>
                <a:lnTo>
                  <a:pt x="344549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 Literárias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00" y="1156418"/>
            <a:ext cx="4405630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sz="3800" spc="-95" dirty="0" smtClean="0">
                <a:solidFill>
                  <a:srgbClr val="F8971D"/>
                </a:solidFill>
                <a:latin typeface="Verdana"/>
                <a:cs typeface="Verdana"/>
              </a:rPr>
              <a:t>P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or</a:t>
            </a:r>
            <a:r>
              <a:rPr sz="3800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que</a:t>
            </a:r>
            <a:r>
              <a:rPr sz="3800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8971D"/>
                </a:solidFill>
                <a:latin typeface="Verdana"/>
                <a:cs typeface="Verdana"/>
              </a:rPr>
              <a:t>clássicos?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487</Words>
  <Application>Microsoft Macintosh PowerPoint</Application>
  <PresentationFormat>Custom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 que é  </vt:lpstr>
      <vt:lpstr>Leitura Dialógica  </vt:lpstr>
      <vt:lpstr>Leitura Dialógica – Freire  </vt:lpstr>
      <vt:lpstr>Leitura Dialógica - Bakhtin  </vt:lpstr>
      <vt:lpstr>Processo Dialógico de Leitura  </vt:lpstr>
      <vt:lpstr>Tertúlias Literárias  </vt:lpstr>
      <vt:lpstr>Tertúlias Literárias   </vt:lpstr>
      <vt:lpstr>Tertúlias Literárias Dialógicas  </vt:lpstr>
      <vt:lpstr>Tertúlias Literárias Dialógicas  </vt:lpstr>
      <vt:lpstr>Tertúlias Musicais Dialógicas  </vt:lpstr>
      <vt:lpstr>Tertúlias Plásticas Dialógicas  </vt:lpstr>
      <vt:lpstr>Vídeo Tertúlias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8</cp:revision>
  <dcterms:created xsi:type="dcterms:W3CDTF">2014-10-07T08:36:00Z</dcterms:created>
  <dcterms:modified xsi:type="dcterms:W3CDTF">2014-10-16T00:56:50Z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