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</p:sldMasterIdLst>
  <p:notesMasterIdLst>
    <p:notesMasterId r:id="rId40"/>
  </p:notesMasterIdLst>
  <p:sldIdLst>
    <p:sldId id="256" r:id="rId3"/>
    <p:sldId id="29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9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10160000" cy="7620000"/>
  <p:notesSz cx="10160000" cy="7620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352" y="-1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54688" y="0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96F906-DC56-1140-A909-4E01B0D76F20}" type="datetimeFigureOut">
              <a:rPr lang="en-US" smtClean="0"/>
              <a:t>15/10/14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175000" y="571500"/>
            <a:ext cx="3810000" cy="2857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16000" y="3619500"/>
            <a:ext cx="8128000" cy="3429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7237413"/>
            <a:ext cx="4402138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54688" y="7237413"/>
            <a:ext cx="4403725" cy="3810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30920E-AF76-9646-A474-4FECF40CC8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55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FD5C2-5A85-4A43-AE19-AADE122B41A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574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5223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2000" y="2362200"/>
            <a:ext cx="8636000" cy="1600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24000" y="4267200"/>
            <a:ext cx="7112000" cy="1905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5484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240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80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232400" y="1752600"/>
            <a:ext cx="4419600" cy="50292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9427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0999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5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2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299" y="394418"/>
            <a:ext cx="8407401" cy="8088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961014"/>
            <a:ext cx="8407400" cy="4603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15/10/14</a:t>
            </a:fld>
            <a:endParaRPr lang="en-US" smtClean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76299" y="394418"/>
            <a:ext cx="8407401" cy="8088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6300" y="1961014"/>
            <a:ext cx="8407400" cy="46031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54400" y="7086600"/>
            <a:ext cx="32512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80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15/10/14</a:t>
            </a:fld>
            <a:endParaRPr lang="en-US" smtClean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5200" y="7086600"/>
            <a:ext cx="2336800" cy="3810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752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2" Type="http://schemas.openxmlformats.org/officeDocument/2006/relationships/hyperlink" Target="http://www.comunidadedeaprendizagem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817702"/>
            <a:ext cx="10160000" cy="68022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589230"/>
            <a:ext cx="10159999" cy="2030769"/>
          </a:xfrm>
          <a:custGeom>
            <a:avLst/>
            <a:gdLst/>
            <a:ahLst/>
            <a:cxnLst/>
            <a:rect l="l" t="t" r="r" b="b"/>
            <a:pathLst>
              <a:path w="10159999" h="20307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2030769"/>
                </a:lnTo>
                <a:lnTo>
                  <a:pt x="10159999" y="20307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20307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51652" y="6338755"/>
            <a:ext cx="2726438" cy="95074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990850"/>
            <a:ext cx="4899025" cy="333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odas as pessoas são sujeitos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capazes de ação e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reflexão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possuem uma inteligência relacionada à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de seu contexto particula</a:t>
            </a:r>
            <a:r>
              <a:rPr sz="2000" spc="-29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77025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inteligência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conside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 saber acadêmic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 prática e a comunicação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se chegar a acordos e consensos cogniti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os, éticos, estéticos e afeti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Inteligência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Cultural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223000" y="3149600"/>
            <a:ext cx="3343875" cy="2870200"/>
          </a:xfrm>
          <a:custGeom>
            <a:avLst/>
            <a:gdLst/>
            <a:ahLst/>
            <a:cxnLst/>
            <a:rect l="l" t="t" r="r" b="b"/>
            <a:pathLst>
              <a:path w="3343875" h="2870200">
                <a:moveTo>
                  <a:pt x="11607" y="4305"/>
                </a:moveTo>
                <a:lnTo>
                  <a:pt x="9975" y="61894"/>
                </a:lnTo>
                <a:lnTo>
                  <a:pt x="8834" y="109734"/>
                </a:lnTo>
                <a:lnTo>
                  <a:pt x="7729" y="166278"/>
                </a:lnTo>
                <a:lnTo>
                  <a:pt x="6867" y="227877"/>
                </a:lnTo>
                <a:lnTo>
                  <a:pt x="6488" y="321779"/>
                </a:lnTo>
                <a:lnTo>
                  <a:pt x="6710" y="351657"/>
                </a:lnTo>
                <a:lnTo>
                  <a:pt x="7833" y="406544"/>
                </a:lnTo>
                <a:lnTo>
                  <a:pt x="10036" y="451898"/>
                </a:lnTo>
                <a:lnTo>
                  <a:pt x="13260" y="485515"/>
                </a:lnTo>
                <a:lnTo>
                  <a:pt x="14730" y="501325"/>
                </a:lnTo>
                <a:lnTo>
                  <a:pt x="17086" y="540516"/>
                </a:lnTo>
                <a:lnTo>
                  <a:pt x="18607" y="601626"/>
                </a:lnTo>
                <a:lnTo>
                  <a:pt x="19032" y="644837"/>
                </a:lnTo>
                <a:lnTo>
                  <a:pt x="19222" y="698850"/>
                </a:lnTo>
                <a:lnTo>
                  <a:pt x="19168" y="765439"/>
                </a:lnTo>
                <a:lnTo>
                  <a:pt x="18862" y="846378"/>
                </a:lnTo>
                <a:lnTo>
                  <a:pt x="18257" y="948634"/>
                </a:lnTo>
                <a:lnTo>
                  <a:pt x="17458" y="1058406"/>
                </a:lnTo>
                <a:lnTo>
                  <a:pt x="16342" y="1193042"/>
                </a:lnTo>
                <a:lnTo>
                  <a:pt x="14939" y="1349125"/>
                </a:lnTo>
                <a:lnTo>
                  <a:pt x="13240" y="1528429"/>
                </a:lnTo>
                <a:lnTo>
                  <a:pt x="11236" y="1732729"/>
                </a:lnTo>
                <a:lnTo>
                  <a:pt x="8919" y="1963798"/>
                </a:lnTo>
                <a:lnTo>
                  <a:pt x="6157" y="2235326"/>
                </a:lnTo>
                <a:lnTo>
                  <a:pt x="0" y="2835363"/>
                </a:lnTo>
                <a:lnTo>
                  <a:pt x="1990442" y="2870200"/>
                </a:lnTo>
                <a:lnTo>
                  <a:pt x="3318383" y="2861233"/>
                </a:lnTo>
                <a:lnTo>
                  <a:pt x="3325582" y="2235326"/>
                </a:lnTo>
                <a:lnTo>
                  <a:pt x="3333069" y="1574153"/>
                </a:lnTo>
                <a:lnTo>
                  <a:pt x="3336736" y="1244117"/>
                </a:lnTo>
                <a:lnTo>
                  <a:pt x="3339997" y="943443"/>
                </a:lnTo>
                <a:lnTo>
                  <a:pt x="3341277" y="821861"/>
                </a:lnTo>
                <a:lnTo>
                  <a:pt x="3342383" y="713342"/>
                </a:lnTo>
                <a:lnTo>
                  <a:pt x="3343219" y="626280"/>
                </a:lnTo>
                <a:lnTo>
                  <a:pt x="3343750" y="563880"/>
                </a:lnTo>
                <a:lnTo>
                  <a:pt x="3343875" y="540516"/>
                </a:lnTo>
                <a:lnTo>
                  <a:pt x="3343772" y="469861"/>
                </a:lnTo>
                <a:lnTo>
                  <a:pt x="3342839" y="417808"/>
                </a:lnTo>
                <a:lnTo>
                  <a:pt x="3340741" y="365548"/>
                </a:lnTo>
                <a:lnTo>
                  <a:pt x="3338416" y="321283"/>
                </a:lnTo>
                <a:lnTo>
                  <a:pt x="3335170" y="265771"/>
                </a:lnTo>
                <a:lnTo>
                  <a:pt x="3330852" y="195838"/>
                </a:lnTo>
                <a:lnTo>
                  <a:pt x="3328243" y="154470"/>
                </a:lnTo>
                <a:lnTo>
                  <a:pt x="3319337" y="14946"/>
                </a:lnTo>
                <a:lnTo>
                  <a:pt x="1947522" y="14946"/>
                </a:lnTo>
                <a:lnTo>
                  <a:pt x="1788429" y="14002"/>
                </a:lnTo>
                <a:lnTo>
                  <a:pt x="1279349" y="5740"/>
                </a:lnTo>
                <a:lnTo>
                  <a:pt x="11607" y="4305"/>
                </a:lnTo>
                <a:close/>
              </a:path>
              <a:path w="3343875" h="2870200">
                <a:moveTo>
                  <a:pt x="3318383" y="0"/>
                </a:moveTo>
                <a:lnTo>
                  <a:pt x="1947522" y="14946"/>
                </a:lnTo>
                <a:lnTo>
                  <a:pt x="3319337" y="14946"/>
                </a:lnTo>
                <a:lnTo>
                  <a:pt x="3318383" y="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6337300" y="3216715"/>
            <a:ext cx="2868295" cy="2495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Todas as pessoas devem encontrar condições e meios para expressar sua inteligência cultural em condições de igualdade.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pt-BR"/>
          </a:p>
        </p:txBody>
      </p:sp>
      <p:sp>
        <p:nvSpPr>
          <p:cNvPr id="9" name="object 5"/>
          <p:cNvSpPr/>
          <p:nvPr/>
        </p:nvSpPr>
        <p:spPr>
          <a:xfrm>
            <a:off x="889000" y="1381773"/>
            <a:ext cx="8411286" cy="1361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946821"/>
            <a:ext cx="8297545" cy="452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Habermas e Chomsky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odas as pessoas possuem habilidades comunicati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inatas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-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Produ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linguagens e ge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ações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200"/>
              </a:lnSpc>
              <a:buClr>
                <a:srgbClr val="333333"/>
              </a:buClr>
              <a:buFont typeface="Verdana"/>
              <a:buChar char="-"/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Vygotsky (1995, 1996)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Crianças aprendem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fa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endo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200"/>
              </a:lnSpc>
              <a:buClr>
                <a:srgbClr val="333333"/>
              </a:buClr>
              <a:buFont typeface="Verdana"/>
              <a:buChar char="-"/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Scribner (1988)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essoas adultas realizam em suas atividades diárias ope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cogniti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equi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alentes às dese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olvidas pelas crianças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3382AA"/>
                </a:solidFill>
                <a:latin typeface="Verdana"/>
                <a:cs typeface="Verdana"/>
              </a:rPr>
              <a:t>Inteligência</a:t>
            </a:r>
            <a:r>
              <a:rPr sz="3800" b="1" u="sng" spc="-5" dirty="0" smtClean="0">
                <a:solidFill>
                  <a:srgbClr val="3382A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3382AA"/>
                </a:solidFill>
                <a:latin typeface="Verdana"/>
                <a:cs typeface="Verdana"/>
              </a:rPr>
              <a:t>Cultural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58203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spc="-37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3292919"/>
            <a:ext cx="8188325" cy="3105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Prom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interações transformadoras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possibilitem mudanças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nas próprias pessoas e nos contextos em que vi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16014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educação não de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restringi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-se a uma acomodação à realidade social de cada um, mas atuar como agente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ansformador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dessa realidade.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706755" algn="just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Quando as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se baseiam no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diálogo igualitári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tornam-se fer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amentas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uma g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ande conquista social: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 superação das desigualdades.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000" y="1574800"/>
            <a:ext cx="8411286" cy="13614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83114" y="3336810"/>
            <a:ext cx="3940276" cy="3940289"/>
          </a:xfrm>
          <a:custGeom>
            <a:avLst/>
            <a:gdLst/>
            <a:ahLst/>
            <a:cxnLst/>
            <a:rect l="l" t="t" r="r" b="b"/>
            <a:pathLst>
              <a:path w="3940276" h="3940289">
                <a:moveTo>
                  <a:pt x="1970138" y="0"/>
                </a:moveTo>
                <a:lnTo>
                  <a:pt x="1808556" y="6530"/>
                </a:lnTo>
                <a:lnTo>
                  <a:pt x="1650572" y="25785"/>
                </a:lnTo>
                <a:lnTo>
                  <a:pt x="1496692" y="57257"/>
                </a:lnTo>
                <a:lnTo>
                  <a:pt x="1347424" y="100439"/>
                </a:lnTo>
                <a:lnTo>
                  <a:pt x="1203273" y="154824"/>
                </a:lnTo>
                <a:lnTo>
                  <a:pt x="1064748" y="219904"/>
                </a:lnTo>
                <a:lnTo>
                  <a:pt x="932355" y="295173"/>
                </a:lnTo>
                <a:lnTo>
                  <a:pt x="806602" y="380124"/>
                </a:lnTo>
                <a:lnTo>
                  <a:pt x="687995" y="474250"/>
                </a:lnTo>
                <a:lnTo>
                  <a:pt x="577041" y="577043"/>
                </a:lnTo>
                <a:lnTo>
                  <a:pt x="474249" y="687997"/>
                </a:lnTo>
                <a:lnTo>
                  <a:pt x="380123" y="806605"/>
                </a:lnTo>
                <a:lnTo>
                  <a:pt x="295173" y="932359"/>
                </a:lnTo>
                <a:lnTo>
                  <a:pt x="219904" y="1064752"/>
                </a:lnTo>
                <a:lnTo>
                  <a:pt x="154823" y="1203278"/>
                </a:lnTo>
                <a:lnTo>
                  <a:pt x="100439" y="1347430"/>
                </a:lnTo>
                <a:lnTo>
                  <a:pt x="57257" y="1496700"/>
                </a:lnTo>
                <a:lnTo>
                  <a:pt x="25785" y="1650582"/>
                </a:lnTo>
                <a:lnTo>
                  <a:pt x="6530" y="1808567"/>
                </a:lnTo>
                <a:lnTo>
                  <a:pt x="0" y="1970151"/>
                </a:lnTo>
                <a:lnTo>
                  <a:pt x="6530" y="2131732"/>
                </a:lnTo>
                <a:lnTo>
                  <a:pt x="25785" y="2289716"/>
                </a:lnTo>
                <a:lnTo>
                  <a:pt x="57257" y="2443596"/>
                </a:lnTo>
                <a:lnTo>
                  <a:pt x="100439" y="2592865"/>
                </a:lnTo>
                <a:lnTo>
                  <a:pt x="154823" y="2737015"/>
                </a:lnTo>
                <a:lnTo>
                  <a:pt x="219904" y="2875540"/>
                </a:lnTo>
                <a:lnTo>
                  <a:pt x="295173" y="3007933"/>
                </a:lnTo>
                <a:lnTo>
                  <a:pt x="380123" y="3133687"/>
                </a:lnTo>
                <a:lnTo>
                  <a:pt x="474249" y="3252293"/>
                </a:lnTo>
                <a:lnTo>
                  <a:pt x="577041" y="3363247"/>
                </a:lnTo>
                <a:lnTo>
                  <a:pt x="687995" y="3466040"/>
                </a:lnTo>
                <a:lnTo>
                  <a:pt x="806602" y="3560165"/>
                </a:lnTo>
                <a:lnTo>
                  <a:pt x="932355" y="3645116"/>
                </a:lnTo>
                <a:lnTo>
                  <a:pt x="1064748" y="3720385"/>
                </a:lnTo>
                <a:lnTo>
                  <a:pt x="1203273" y="3785465"/>
                </a:lnTo>
                <a:lnTo>
                  <a:pt x="1347424" y="3839849"/>
                </a:lnTo>
                <a:lnTo>
                  <a:pt x="1496692" y="3883031"/>
                </a:lnTo>
                <a:lnTo>
                  <a:pt x="1650572" y="3914503"/>
                </a:lnTo>
                <a:lnTo>
                  <a:pt x="1808556" y="3933758"/>
                </a:lnTo>
                <a:lnTo>
                  <a:pt x="1970138" y="3940289"/>
                </a:lnTo>
                <a:lnTo>
                  <a:pt x="2131719" y="3933758"/>
                </a:lnTo>
                <a:lnTo>
                  <a:pt x="2289703" y="3914503"/>
                </a:lnTo>
                <a:lnTo>
                  <a:pt x="2443583" y="3883031"/>
                </a:lnTo>
                <a:lnTo>
                  <a:pt x="2592852" y="3839849"/>
                </a:lnTo>
                <a:lnTo>
                  <a:pt x="2737002" y="3785465"/>
                </a:lnTo>
                <a:lnTo>
                  <a:pt x="2875528" y="3720385"/>
                </a:lnTo>
                <a:lnTo>
                  <a:pt x="3007920" y="3645116"/>
                </a:lnTo>
                <a:lnTo>
                  <a:pt x="3133674" y="3560165"/>
                </a:lnTo>
                <a:lnTo>
                  <a:pt x="3252281" y="3466040"/>
                </a:lnTo>
                <a:lnTo>
                  <a:pt x="3363234" y="3363247"/>
                </a:lnTo>
                <a:lnTo>
                  <a:pt x="3466027" y="3252293"/>
                </a:lnTo>
                <a:lnTo>
                  <a:pt x="3560152" y="3133687"/>
                </a:lnTo>
                <a:lnTo>
                  <a:pt x="3645103" y="3007933"/>
                </a:lnTo>
                <a:lnTo>
                  <a:pt x="3720372" y="2875540"/>
                </a:lnTo>
                <a:lnTo>
                  <a:pt x="3785452" y="2737015"/>
                </a:lnTo>
                <a:lnTo>
                  <a:pt x="3839837" y="2592865"/>
                </a:lnTo>
                <a:lnTo>
                  <a:pt x="3883018" y="2443596"/>
                </a:lnTo>
                <a:lnTo>
                  <a:pt x="3914490" y="2289716"/>
                </a:lnTo>
                <a:lnTo>
                  <a:pt x="3933745" y="2131732"/>
                </a:lnTo>
                <a:lnTo>
                  <a:pt x="3940276" y="1970151"/>
                </a:lnTo>
                <a:lnTo>
                  <a:pt x="3933745" y="1808567"/>
                </a:lnTo>
                <a:lnTo>
                  <a:pt x="3914490" y="1650582"/>
                </a:lnTo>
                <a:lnTo>
                  <a:pt x="3883018" y="1496700"/>
                </a:lnTo>
                <a:lnTo>
                  <a:pt x="3839837" y="1347430"/>
                </a:lnTo>
                <a:lnTo>
                  <a:pt x="3785452" y="1203278"/>
                </a:lnTo>
                <a:lnTo>
                  <a:pt x="3720372" y="1064752"/>
                </a:lnTo>
                <a:lnTo>
                  <a:pt x="3645103" y="932359"/>
                </a:lnTo>
                <a:lnTo>
                  <a:pt x="3560152" y="806605"/>
                </a:lnTo>
                <a:lnTo>
                  <a:pt x="3466027" y="687997"/>
                </a:lnTo>
                <a:lnTo>
                  <a:pt x="3363234" y="577043"/>
                </a:lnTo>
                <a:lnTo>
                  <a:pt x="3252281" y="474250"/>
                </a:lnTo>
                <a:lnTo>
                  <a:pt x="3133674" y="380124"/>
                </a:lnTo>
                <a:lnTo>
                  <a:pt x="3007920" y="295173"/>
                </a:lnTo>
                <a:lnTo>
                  <a:pt x="2875528" y="219904"/>
                </a:lnTo>
                <a:lnTo>
                  <a:pt x="2737002" y="154824"/>
                </a:lnTo>
                <a:lnTo>
                  <a:pt x="2592852" y="100439"/>
                </a:lnTo>
                <a:lnTo>
                  <a:pt x="2443583" y="57257"/>
                </a:lnTo>
                <a:lnTo>
                  <a:pt x="2289703" y="25785"/>
                </a:lnTo>
                <a:lnTo>
                  <a:pt x="2131719" y="6530"/>
                </a:lnTo>
                <a:lnTo>
                  <a:pt x="1970138" y="0"/>
                </a:lnTo>
                <a:close/>
              </a:path>
            </a:pathLst>
          </a:custGeom>
          <a:solidFill>
            <a:srgbClr val="FFECD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1451419"/>
            <a:ext cx="7807959" cy="178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19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ansformar a estrutu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escolar significa reconhecer que os professores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sozinhos não podem ga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antir uma educação de qualidade, é preciso uma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colaboração próxima com as famílias, outros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profissionais, entidades, voluntariad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chegar a todos alunos e melho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a educaçã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46400" y="3200400"/>
            <a:ext cx="4048310" cy="389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 rot="17886580">
            <a:off x="3272394" y="4436419"/>
            <a:ext cx="860045" cy="21814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diretor</a:t>
            </a:r>
            <a:endParaRPr sz="1400" dirty="0">
              <a:latin typeface="Verdana"/>
              <a:cs typeface="Verdana"/>
            </a:endParaRPr>
          </a:p>
          <a:p>
            <a:pPr>
              <a:lnSpc>
                <a:spcPts val="850"/>
              </a:lnSpc>
              <a:spcBef>
                <a:spcPts val="15"/>
              </a:spcBef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>
              <a:lnSpc>
                <a:spcPts val="1000"/>
              </a:lnSpc>
            </a:pPr>
            <a:endParaRPr sz="1400" dirty="0"/>
          </a:p>
          <a:p>
            <a:pPr marL="1127760">
              <a:lnSpc>
                <a:spcPct val="100000"/>
              </a:lnSpc>
            </a:pPr>
            <a:endParaRPr sz="14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 rot="19268631">
            <a:off x="5539451" y="6315437"/>
            <a:ext cx="787451" cy="1707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400" spc="15" dirty="0" smtClean="0">
                <a:solidFill>
                  <a:srgbClr val="333333"/>
                </a:solidFill>
                <a:latin typeface="Verdana"/>
                <a:cs typeface="Verdana"/>
              </a:rPr>
              <a:t>famílias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 rot="16957679">
            <a:off x="5999786" y="5083012"/>
            <a:ext cx="929568" cy="24364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060"/>
              </a:lnSpc>
            </a:pP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entidades</a:t>
            </a:r>
            <a:endParaRPr sz="9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 rot="18282874">
            <a:off x="4056884" y="3715117"/>
            <a:ext cx="1023855" cy="27171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1235"/>
              </a:lnSpc>
            </a:pPr>
            <a:r>
              <a:rPr sz="1600" spc="5" dirty="0" smtClean="0">
                <a:solidFill>
                  <a:srgbClr val="333333"/>
                </a:solidFill>
                <a:latin typeface="Verdana"/>
                <a:cs typeface="Verdana"/>
              </a:rPr>
              <a:t>professor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 rot="1842032">
            <a:off x="5373570" y="3911536"/>
            <a:ext cx="1062765" cy="24775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00000"/>
              </a:lnSpc>
            </a:pPr>
            <a:r>
              <a:rPr sz="14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1400" spc="0" dirty="0" smtClean="0">
                <a:solidFill>
                  <a:srgbClr val="333333"/>
                </a:solidFill>
                <a:latin typeface="Verdana"/>
                <a:cs typeface="Verdana"/>
              </a:rPr>
              <a:t>oluntários</a:t>
            </a:r>
            <a:endParaRPr sz="11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 rot="13999717">
            <a:off x="3000205" y="5372427"/>
            <a:ext cx="1204857" cy="31663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85"/>
              </a:lnSpc>
            </a:pPr>
            <a:r>
              <a:rPr sz="1400" spc="20" dirty="0" smtClean="0">
                <a:solidFill>
                  <a:srgbClr val="333333"/>
                </a:solidFill>
                <a:latin typeface="Verdana"/>
                <a:cs typeface="Verdana"/>
              </a:rPr>
              <a:t>coordenador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37268" y="3954502"/>
            <a:ext cx="686435" cy="2590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escola</a:t>
            </a:r>
            <a:endParaRPr sz="16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 rot="443019">
            <a:off x="4117971" y="6318631"/>
            <a:ext cx="1126349" cy="51730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44145">
              <a:lnSpc>
                <a:spcPts val="800"/>
              </a:lnSpc>
            </a:pPr>
            <a:endParaRPr lang="x-none" sz="1400" spc="-5" dirty="0" smtClean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800"/>
              </a:lnSpc>
            </a:pPr>
            <a:endParaRPr lang="x-none" sz="1400" spc="-5" dirty="0">
              <a:solidFill>
                <a:srgbClr val="333333"/>
              </a:solidFill>
              <a:latin typeface="Verdana"/>
              <a:cs typeface="Verdana"/>
            </a:endParaRPr>
          </a:p>
          <a:p>
            <a:pPr marL="12700" marR="12700" indent="144145">
              <a:lnSpc>
                <a:spcPts val="1200"/>
              </a:lnSpc>
            </a:pPr>
            <a:r>
              <a:rPr sz="1400" spc="-5" dirty="0" smtClean="0">
                <a:solidFill>
                  <a:srgbClr val="333333"/>
                </a:solidFill>
                <a:latin typeface="Verdana"/>
                <a:cs typeface="Verdana"/>
              </a:rPr>
              <a:t>outros profissionais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348585" y="4072442"/>
            <a:ext cx="760846" cy="257214"/>
          </a:xfrm>
          <a:custGeom>
            <a:avLst/>
            <a:gdLst/>
            <a:ahLst/>
            <a:cxnLst/>
            <a:rect l="l" t="t" r="r" b="b"/>
            <a:pathLst>
              <a:path w="760846" h="257214">
                <a:moveTo>
                  <a:pt x="0" y="0"/>
                </a:moveTo>
                <a:lnTo>
                  <a:pt x="6997" y="47548"/>
                </a:lnTo>
                <a:lnTo>
                  <a:pt x="37147" y="50261"/>
                </a:lnTo>
                <a:lnTo>
                  <a:pt x="67639" y="53552"/>
                </a:lnTo>
                <a:lnTo>
                  <a:pt x="129476" y="61645"/>
                </a:lnTo>
                <a:lnTo>
                  <a:pt x="192171" y="71374"/>
                </a:lnTo>
                <a:lnTo>
                  <a:pt x="331026" y="96313"/>
                </a:lnTo>
                <a:lnTo>
                  <a:pt x="407436" y="113140"/>
                </a:lnTo>
                <a:lnTo>
                  <a:pt x="456828" y="123583"/>
                </a:lnTo>
                <a:lnTo>
                  <a:pt x="468430" y="126212"/>
                </a:lnTo>
                <a:lnTo>
                  <a:pt x="517702" y="138950"/>
                </a:lnTo>
                <a:lnTo>
                  <a:pt x="524319" y="140728"/>
                </a:lnTo>
                <a:lnTo>
                  <a:pt x="530999" y="142341"/>
                </a:lnTo>
                <a:lnTo>
                  <a:pt x="537590" y="144360"/>
                </a:lnTo>
                <a:lnTo>
                  <a:pt x="575236" y="155374"/>
                </a:lnTo>
                <a:lnTo>
                  <a:pt x="591391" y="160382"/>
                </a:lnTo>
                <a:lnTo>
                  <a:pt x="631072" y="173097"/>
                </a:lnTo>
                <a:lnTo>
                  <a:pt x="641126" y="176555"/>
                </a:lnTo>
                <a:lnTo>
                  <a:pt x="636993" y="178993"/>
                </a:lnTo>
                <a:lnTo>
                  <a:pt x="628853" y="181965"/>
                </a:lnTo>
                <a:lnTo>
                  <a:pt x="605778" y="191194"/>
                </a:lnTo>
                <a:lnTo>
                  <a:pt x="587168" y="198914"/>
                </a:lnTo>
                <a:lnTo>
                  <a:pt x="572281" y="205407"/>
                </a:lnTo>
                <a:lnTo>
                  <a:pt x="562279" y="209942"/>
                </a:lnTo>
                <a:lnTo>
                  <a:pt x="558325" y="211788"/>
                </a:lnTo>
                <a:lnTo>
                  <a:pt x="566506" y="222294"/>
                </a:lnTo>
                <a:lnTo>
                  <a:pt x="572863" y="230990"/>
                </a:lnTo>
                <a:lnTo>
                  <a:pt x="591297" y="257214"/>
                </a:lnTo>
                <a:lnTo>
                  <a:pt x="603863" y="253808"/>
                </a:lnTo>
                <a:lnTo>
                  <a:pt x="615855" y="249656"/>
                </a:lnTo>
                <a:lnTo>
                  <a:pt x="653787" y="234865"/>
                </a:lnTo>
                <a:lnTo>
                  <a:pt x="664900" y="230766"/>
                </a:lnTo>
                <a:lnTo>
                  <a:pt x="711735" y="215444"/>
                </a:lnTo>
                <a:lnTo>
                  <a:pt x="760846" y="203153"/>
                </a:lnTo>
                <a:lnTo>
                  <a:pt x="758010" y="191496"/>
                </a:lnTo>
                <a:lnTo>
                  <a:pt x="736422" y="146142"/>
                </a:lnTo>
                <a:lnTo>
                  <a:pt x="724450" y="128142"/>
                </a:lnTo>
                <a:lnTo>
                  <a:pt x="654748" y="128142"/>
                </a:lnTo>
                <a:lnTo>
                  <a:pt x="644167" y="124370"/>
                </a:lnTo>
                <a:lnTo>
                  <a:pt x="609143" y="113125"/>
                </a:lnTo>
                <a:lnTo>
                  <a:pt x="596732" y="109160"/>
                </a:lnTo>
                <a:lnTo>
                  <a:pt x="544766" y="93878"/>
                </a:lnTo>
                <a:lnTo>
                  <a:pt x="537870" y="91770"/>
                </a:lnTo>
                <a:lnTo>
                  <a:pt x="530961" y="90093"/>
                </a:lnTo>
                <a:lnTo>
                  <a:pt x="482663" y="77355"/>
                </a:lnTo>
                <a:lnTo>
                  <a:pt x="457897" y="71356"/>
                </a:lnTo>
                <a:lnTo>
                  <a:pt x="415983" y="61635"/>
                </a:lnTo>
                <a:lnTo>
                  <a:pt x="332306" y="44288"/>
                </a:lnTo>
                <a:lnTo>
                  <a:pt x="287571" y="36099"/>
                </a:lnTo>
                <a:lnTo>
                  <a:pt x="237997" y="27886"/>
                </a:lnTo>
                <a:lnTo>
                  <a:pt x="189101" y="20636"/>
                </a:lnTo>
                <a:lnTo>
                  <a:pt x="140868" y="14286"/>
                </a:lnTo>
                <a:lnTo>
                  <a:pt x="93284" y="8772"/>
                </a:lnTo>
                <a:lnTo>
                  <a:pt x="30820" y="2611"/>
                </a:lnTo>
                <a:lnTo>
                  <a:pt x="0" y="0"/>
                </a:lnTo>
                <a:close/>
              </a:path>
              <a:path w="760846" h="257214">
                <a:moveTo>
                  <a:pt x="634693" y="30948"/>
                </a:moveTo>
                <a:lnTo>
                  <a:pt x="625134" y="31717"/>
                </a:lnTo>
                <a:lnTo>
                  <a:pt x="605379" y="38192"/>
                </a:lnTo>
                <a:lnTo>
                  <a:pt x="592463" y="42735"/>
                </a:lnTo>
                <a:lnTo>
                  <a:pt x="587018" y="44764"/>
                </a:lnTo>
                <a:lnTo>
                  <a:pt x="597090" y="56330"/>
                </a:lnTo>
                <a:lnTo>
                  <a:pt x="603962" y="64355"/>
                </a:lnTo>
                <a:lnTo>
                  <a:pt x="610311" y="72032"/>
                </a:lnTo>
                <a:lnTo>
                  <a:pt x="618876" y="82634"/>
                </a:lnTo>
                <a:lnTo>
                  <a:pt x="643275" y="113140"/>
                </a:lnTo>
                <a:lnTo>
                  <a:pt x="654748" y="128142"/>
                </a:lnTo>
                <a:lnTo>
                  <a:pt x="724450" y="128142"/>
                </a:lnTo>
                <a:lnTo>
                  <a:pt x="698550" y="92666"/>
                </a:lnTo>
                <a:lnTo>
                  <a:pt x="674247" y="61635"/>
                </a:lnTo>
                <a:lnTo>
                  <a:pt x="650442" y="32676"/>
                </a:lnTo>
                <a:lnTo>
                  <a:pt x="634693" y="30948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TextBox 15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  <p:sp>
        <p:nvSpPr>
          <p:cNvPr id="17" name="object 5"/>
          <p:cNvSpPr txBox="1"/>
          <p:nvPr/>
        </p:nvSpPr>
        <p:spPr>
          <a:xfrm>
            <a:off x="3632200" y="4779645"/>
            <a:ext cx="1722755" cy="78295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ts val="850"/>
              </a:lnSpc>
              <a:spcBef>
                <a:spcPts val="15"/>
              </a:spcBef>
            </a:pPr>
            <a:endParaRPr sz="8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127760">
              <a:lnSpc>
                <a:spcPct val="100000"/>
              </a:lnSpc>
            </a:pPr>
            <a:r>
              <a:rPr sz="1650" spc="5" dirty="0" smtClean="0">
                <a:solidFill>
                  <a:srgbClr val="333333"/>
                </a:solidFill>
                <a:latin typeface="Verdana"/>
                <a:cs typeface="Verdana"/>
              </a:rPr>
              <a:t>aluno</a:t>
            </a:r>
            <a:endParaRPr sz="165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8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942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420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98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6" name="object 6"/>
          <p:cNvSpPr/>
          <p:nvPr/>
        </p:nvSpPr>
        <p:spPr>
          <a:xfrm>
            <a:off x="7303873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464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03600" y="2971801"/>
            <a:ext cx="0" cy="3831501"/>
          </a:xfrm>
          <a:custGeom>
            <a:avLst/>
            <a:gdLst/>
            <a:ahLst/>
            <a:cxnLst/>
            <a:rect l="l" t="t" r="r" b="b"/>
            <a:pathLst>
              <a:path h="3831501">
                <a:moveTo>
                  <a:pt x="0" y="0"/>
                </a:moveTo>
                <a:lnTo>
                  <a:pt x="0" y="3831501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6986231"/>
            <a:ext cx="10160000" cy="633769"/>
          </a:xfrm>
          <a:custGeom>
            <a:avLst/>
            <a:gdLst/>
            <a:ahLst/>
            <a:cxnLst/>
            <a:rect l="l" t="t" r="r" b="b"/>
            <a:pathLst>
              <a:path w="10160000" h="6337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633769"/>
                </a:lnTo>
                <a:lnTo>
                  <a:pt x="10160000" y="6337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6337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03200" y="21336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	Diálogo Igualitário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92368" y="2253141"/>
            <a:ext cx="1060450" cy="1695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000" b="1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lidariedade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8516" y="2097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>
              <a:lnSpc>
                <a:spcPct val="126299"/>
              </a:lnSpc>
            </a:pP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Dimensão Ins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rumen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61248" y="225314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Transformação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08358" y="2020938"/>
            <a:ext cx="942340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Igualdad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de diferenças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46835" y="2024380"/>
            <a:ext cx="75057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Criaçã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de Sentido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76300" y="516613"/>
            <a:ext cx="8272146" cy="9010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78900"/>
              </a:lnSpc>
            </a:pPr>
            <a:r>
              <a:rPr sz="3800" b="1" dirty="0">
                <a:solidFill>
                  <a:srgbClr val="F8971D"/>
                </a:solidFill>
                <a:latin typeface="Verdana"/>
                <a:cs typeface="Verdana"/>
              </a:rPr>
              <a:t>Uma escola como 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Comunidade</a:t>
            </a:r>
            <a:r>
              <a:rPr sz="3800" b="1" u="sng" spc="-6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de</a:t>
            </a:r>
            <a:r>
              <a:rPr sz="3800" b="1" u="sng" spc="-6" dirty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dirty="0">
                <a:solidFill>
                  <a:srgbClr val="F8971D"/>
                </a:solidFill>
                <a:latin typeface="Verdana"/>
                <a:cs typeface="Verdana"/>
              </a:rPr>
              <a:t>Aprendizagem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 rot="4988189">
            <a:off x="1464239" y="40163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12801" y="35052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12801" y="41910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31800" y="2895601"/>
            <a:ext cx="7191376" cy="60541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4813252" marR="12700" indent="-145414">
              <a:lnSpc>
                <a:spcPct val="104200"/>
              </a:lnSpc>
            </a:pPr>
            <a:r>
              <a:rPr sz="1600" b="1" dirty="0">
                <a:solidFill>
                  <a:srgbClr val="BB454F"/>
                </a:solidFill>
                <a:latin typeface="Verdana"/>
                <a:cs typeface="Verdana"/>
              </a:rPr>
              <a:t>Implementa Atuações Educativas de êxito</a:t>
            </a:r>
            <a:endParaRPr sz="1600" dirty="0">
              <a:solidFill>
                <a:srgbClr val="BB454F"/>
              </a:solidFill>
              <a:latin typeface="Verdana"/>
              <a:cs typeface="Verdana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73568" y="1626760"/>
            <a:ext cx="8245031" cy="20204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1876"/>
              </a:lnSpc>
            </a:pPr>
            <a:r>
              <a:rPr lang="x-none" sz="1600" b="1" dirty="0" smtClean="0">
                <a:solidFill>
                  <a:srgbClr val="86587A"/>
                </a:solidFill>
                <a:latin typeface="Verdana"/>
                <a:cs typeface="Verdana"/>
              </a:rPr>
              <a:t>Embasa</a:t>
            </a:r>
            <a:r>
              <a:rPr sz="1600" b="1" dirty="0" smtClean="0">
                <a:solidFill>
                  <a:srgbClr val="86587A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86587A"/>
                </a:solidFill>
                <a:latin typeface="Verdana"/>
                <a:cs typeface="Verdana"/>
              </a:rPr>
              <a:t>suas ações nos princípios da aprendizagem dialógica</a:t>
            </a:r>
            <a:endParaRPr sz="1600" dirty="0">
              <a:solidFill>
                <a:srgbClr val="86587A"/>
              </a:solidFill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75257" y="3596588"/>
            <a:ext cx="1107440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Sensibili</a:t>
            </a:r>
            <a:r>
              <a:rPr sz="1000" b="1" spc="6" dirty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ação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77428" y="42823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/>
            <a:r>
              <a:rPr sz="1000" b="1" spc="16" dirty="0">
                <a:solidFill>
                  <a:srgbClr val="FFFFFF"/>
                </a:solidFill>
                <a:latin typeface="Verdana"/>
                <a:cs typeface="Verdana"/>
              </a:rPr>
              <a:t>Tomada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1000" b="1" spc="-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000" b="1" spc="10" dirty="0">
                <a:solidFill>
                  <a:srgbClr val="FFFFFF"/>
                </a:solidFill>
                <a:latin typeface="Verdana"/>
                <a:cs typeface="Verdana"/>
              </a:rPr>
              <a:t>Decisão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79400" y="2895600"/>
            <a:ext cx="7758546" cy="525678"/>
          </a:xfrm>
          <a:prstGeom prst="rect">
            <a:avLst/>
          </a:prstGeom>
          <a:noFill/>
        </p:spPr>
        <p:txBody>
          <a:bodyPr wrap="square" lIns="91439" tIns="45720" rIns="91439" bIns="45720" rtlCol="0">
            <a:spAutoFit/>
          </a:bodyPr>
          <a:lstStyle/>
          <a:p>
            <a:pPr marR="4818332" algn="ctr">
              <a:lnSpc>
                <a:spcPts val="1626"/>
              </a:lnSpc>
            </a:pPr>
            <a:r>
              <a:rPr lang="pt-BR" sz="1600" b="1" dirty="0">
                <a:solidFill>
                  <a:srgbClr val="72A76A"/>
                </a:solidFill>
                <a:latin typeface="Verdana"/>
                <a:cs typeface="Verdana"/>
              </a:rPr>
              <a:t>Passa pelas fases de</a:t>
            </a:r>
            <a:r>
              <a:rPr lang="pt-BR" sz="1600" dirty="0">
                <a:solidFill>
                  <a:srgbClr val="72A76A"/>
                </a:solidFill>
                <a:latin typeface="Verdana"/>
                <a:cs typeface="Verdana"/>
              </a:rPr>
              <a:t> </a:t>
            </a:r>
            <a:r>
              <a:rPr lang="pt-BR" sz="1600" b="1" dirty="0">
                <a:solidFill>
                  <a:srgbClr val="72A76A"/>
                </a:solidFill>
                <a:latin typeface="Verdana"/>
                <a:cs typeface="Verdana"/>
              </a:rPr>
              <a:t>transformação</a:t>
            </a:r>
            <a:endParaRPr lang="pt-BR" sz="1600" dirty="0">
              <a:solidFill>
                <a:srgbClr val="72A76A"/>
              </a:solidFill>
              <a:latin typeface="Verdana"/>
              <a:cs typeface="Verdana"/>
            </a:endParaRPr>
          </a:p>
        </p:txBody>
      </p:sp>
      <p:sp>
        <p:nvSpPr>
          <p:cNvPr id="46" name="object 6"/>
          <p:cNvSpPr/>
          <p:nvPr/>
        </p:nvSpPr>
        <p:spPr>
          <a:xfrm>
            <a:off x="8737600" y="2006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86587A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86587A"/>
              </a:solidFill>
            </a:endParaRPr>
          </a:p>
        </p:txBody>
      </p:sp>
      <p:sp>
        <p:nvSpPr>
          <p:cNvPr id="47" name="object 14"/>
          <p:cNvSpPr txBox="1"/>
          <p:nvPr/>
        </p:nvSpPr>
        <p:spPr>
          <a:xfrm>
            <a:off x="8942086" y="2097138"/>
            <a:ext cx="942340" cy="4936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sz="1000" b="1" spc="-50" dirty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nteligência </a:t>
            </a:r>
            <a:r>
              <a:rPr sz="1000" b="1" spc="-10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Cultural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48" name="object 23"/>
          <p:cNvSpPr/>
          <p:nvPr/>
        </p:nvSpPr>
        <p:spPr>
          <a:xfrm>
            <a:off x="824374" y="4895765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9" name="object 31"/>
          <p:cNvSpPr txBox="1"/>
          <p:nvPr/>
        </p:nvSpPr>
        <p:spPr>
          <a:xfrm>
            <a:off x="889000" y="4987154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Sonho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0" name="object 23"/>
          <p:cNvSpPr/>
          <p:nvPr/>
        </p:nvSpPr>
        <p:spPr>
          <a:xfrm>
            <a:off x="812801" y="55626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1" name="object 31"/>
          <p:cNvSpPr txBox="1"/>
          <p:nvPr/>
        </p:nvSpPr>
        <p:spPr>
          <a:xfrm>
            <a:off x="877428" y="56539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Seleção de Prioridades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2" name="object 23"/>
          <p:cNvSpPr/>
          <p:nvPr/>
        </p:nvSpPr>
        <p:spPr>
          <a:xfrm>
            <a:off x="824374" y="6248400"/>
            <a:ext cx="1632130" cy="438236"/>
          </a:xfrm>
          <a:custGeom>
            <a:avLst/>
            <a:gdLst/>
            <a:ahLst/>
            <a:cxnLst/>
            <a:rect l="l" t="t" r="r" b="b"/>
            <a:pathLst>
              <a:path w="1632130" h="329252">
                <a:moveTo>
                  <a:pt x="382117" y="754"/>
                </a:moveTo>
                <a:lnTo>
                  <a:pt x="5587" y="1073"/>
                </a:lnTo>
                <a:lnTo>
                  <a:pt x="4580" y="9831"/>
                </a:lnTo>
                <a:lnTo>
                  <a:pt x="3402" y="25066"/>
                </a:lnTo>
                <a:lnTo>
                  <a:pt x="3336" y="41518"/>
                </a:lnTo>
                <a:lnTo>
                  <a:pt x="5664" y="53924"/>
                </a:lnTo>
                <a:lnTo>
                  <a:pt x="6470" y="55719"/>
                </a:lnTo>
                <a:lnTo>
                  <a:pt x="7187" y="57532"/>
                </a:lnTo>
                <a:lnTo>
                  <a:pt x="9307" y="90727"/>
                </a:lnTo>
                <a:lnTo>
                  <a:pt x="9204" y="97121"/>
                </a:lnTo>
                <a:lnTo>
                  <a:pt x="7974" y="136901"/>
                </a:lnTo>
                <a:lnTo>
                  <a:pt x="6460" y="175387"/>
                </a:lnTo>
                <a:lnTo>
                  <a:pt x="4352" y="225347"/>
                </a:lnTo>
                <a:lnTo>
                  <a:pt x="0" y="325361"/>
                </a:lnTo>
                <a:lnTo>
                  <a:pt x="1022980" y="329252"/>
                </a:lnTo>
                <a:lnTo>
                  <a:pt x="1619732" y="328333"/>
                </a:lnTo>
                <a:lnTo>
                  <a:pt x="1624117" y="237995"/>
                </a:lnTo>
                <a:lnTo>
                  <a:pt x="1627798" y="159876"/>
                </a:lnTo>
                <a:lnTo>
                  <a:pt x="1629540" y="121451"/>
                </a:lnTo>
                <a:lnTo>
                  <a:pt x="1631401" y="77560"/>
                </a:lnTo>
                <a:lnTo>
                  <a:pt x="1632130" y="53749"/>
                </a:lnTo>
                <a:lnTo>
                  <a:pt x="1631488" y="46646"/>
                </a:lnTo>
                <a:lnTo>
                  <a:pt x="1629637" y="37408"/>
                </a:lnTo>
                <a:lnTo>
                  <a:pt x="1625932" y="22902"/>
                </a:lnTo>
                <a:lnTo>
                  <a:pt x="1620188" y="1685"/>
                </a:lnTo>
                <a:lnTo>
                  <a:pt x="909525" y="1685"/>
                </a:lnTo>
                <a:lnTo>
                  <a:pt x="382117" y="754"/>
                </a:lnTo>
                <a:close/>
              </a:path>
              <a:path w="1632130" h="329252">
                <a:moveTo>
                  <a:pt x="1619732" y="0"/>
                </a:moveTo>
                <a:lnTo>
                  <a:pt x="909525" y="1685"/>
                </a:lnTo>
                <a:lnTo>
                  <a:pt x="1620188" y="1685"/>
                </a:lnTo>
                <a:lnTo>
                  <a:pt x="1619732" y="0"/>
                </a:lnTo>
                <a:close/>
              </a:path>
            </a:pathLst>
          </a:custGeom>
          <a:solidFill>
            <a:srgbClr val="72A76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3" name="object 31"/>
          <p:cNvSpPr txBox="1"/>
          <p:nvPr/>
        </p:nvSpPr>
        <p:spPr>
          <a:xfrm>
            <a:off x="889000" y="6339788"/>
            <a:ext cx="1503046" cy="22566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16" dirty="0">
                <a:solidFill>
                  <a:srgbClr val="FFFFFF"/>
                </a:solidFill>
                <a:latin typeface="Verdana"/>
                <a:cs typeface="Verdana"/>
              </a:rPr>
              <a:t>Planejamento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54" name="object 17"/>
          <p:cNvSpPr/>
          <p:nvPr/>
        </p:nvSpPr>
        <p:spPr>
          <a:xfrm rot="4988189">
            <a:off x="1464239" y="4702109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5" name="object 17"/>
          <p:cNvSpPr/>
          <p:nvPr/>
        </p:nvSpPr>
        <p:spPr>
          <a:xfrm rot="4988189">
            <a:off x="1464239" y="53818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6" name="object 17"/>
          <p:cNvSpPr/>
          <p:nvPr/>
        </p:nvSpPr>
        <p:spPr>
          <a:xfrm rot="4988189">
            <a:off x="1464240" y="6067610"/>
            <a:ext cx="221120" cy="126883"/>
          </a:xfrm>
          <a:custGeom>
            <a:avLst/>
            <a:gdLst/>
            <a:ahLst/>
            <a:cxnLst/>
            <a:rect l="l" t="t" r="r" b="b"/>
            <a:pathLst>
              <a:path w="413839" h="202734">
                <a:moveTo>
                  <a:pt x="411184" y="113909"/>
                </a:moveTo>
                <a:lnTo>
                  <a:pt x="244374" y="113909"/>
                </a:lnTo>
                <a:lnTo>
                  <a:pt x="255046" y="113910"/>
                </a:lnTo>
                <a:lnTo>
                  <a:pt x="278145" y="115015"/>
                </a:lnTo>
                <a:lnTo>
                  <a:pt x="281790" y="115231"/>
                </a:lnTo>
                <a:lnTo>
                  <a:pt x="285473" y="115294"/>
                </a:lnTo>
                <a:lnTo>
                  <a:pt x="289143" y="115713"/>
                </a:lnTo>
                <a:lnTo>
                  <a:pt x="315217" y="118164"/>
                </a:lnTo>
                <a:lnTo>
                  <a:pt x="331625" y="120412"/>
                </a:lnTo>
                <a:lnTo>
                  <a:pt x="341239" y="121606"/>
                </a:lnTo>
                <a:lnTo>
                  <a:pt x="347614" y="122876"/>
                </a:lnTo>
                <a:lnTo>
                  <a:pt x="345011" y="125607"/>
                </a:lnTo>
                <a:lnTo>
                  <a:pt x="341137" y="129721"/>
                </a:lnTo>
                <a:lnTo>
                  <a:pt x="327256" y="145431"/>
                </a:lnTo>
                <a:lnTo>
                  <a:pt x="315739" y="159091"/>
                </a:lnTo>
                <a:lnTo>
                  <a:pt x="308702" y="167904"/>
                </a:lnTo>
                <a:lnTo>
                  <a:pt x="314289" y="176991"/>
                </a:lnTo>
                <a:lnTo>
                  <a:pt x="320246" y="185576"/>
                </a:lnTo>
                <a:lnTo>
                  <a:pt x="331955" y="202734"/>
                </a:lnTo>
                <a:lnTo>
                  <a:pt x="357936" y="172408"/>
                </a:lnTo>
                <a:lnTo>
                  <a:pt x="386526" y="143605"/>
                </a:lnTo>
                <a:lnTo>
                  <a:pt x="413839" y="120770"/>
                </a:lnTo>
                <a:lnTo>
                  <a:pt x="411184" y="113909"/>
                </a:lnTo>
                <a:close/>
              </a:path>
              <a:path w="413839" h="202734">
                <a:moveTo>
                  <a:pt x="214392" y="69417"/>
                </a:moveTo>
                <a:lnTo>
                  <a:pt x="174501" y="70867"/>
                </a:lnTo>
                <a:lnTo>
                  <a:pt x="124343" y="75050"/>
                </a:lnTo>
                <a:lnTo>
                  <a:pt x="86053" y="80070"/>
                </a:lnTo>
                <a:lnTo>
                  <a:pt x="36318" y="88813"/>
                </a:lnTo>
                <a:lnTo>
                  <a:pt x="0" y="96700"/>
                </a:lnTo>
                <a:lnTo>
                  <a:pt x="1476" y="137468"/>
                </a:lnTo>
                <a:lnTo>
                  <a:pt x="13470" y="134727"/>
                </a:lnTo>
                <a:lnTo>
                  <a:pt x="25608" y="132230"/>
                </a:lnTo>
                <a:lnTo>
                  <a:pt x="75351" y="124344"/>
                </a:lnTo>
                <a:lnTo>
                  <a:pt x="126416" y="119020"/>
                </a:lnTo>
                <a:lnTo>
                  <a:pt x="165111" y="116062"/>
                </a:lnTo>
                <a:lnTo>
                  <a:pt x="219869" y="114648"/>
                </a:lnTo>
                <a:lnTo>
                  <a:pt x="244374" y="113909"/>
                </a:lnTo>
                <a:lnTo>
                  <a:pt x="411184" y="113909"/>
                </a:lnTo>
                <a:lnTo>
                  <a:pt x="409197" y="108772"/>
                </a:lnTo>
                <a:lnTo>
                  <a:pt x="403734" y="97229"/>
                </a:lnTo>
                <a:lnTo>
                  <a:pt x="397599" y="86073"/>
                </a:lnTo>
                <a:lnTo>
                  <a:pt x="393291" y="79061"/>
                </a:lnTo>
                <a:lnTo>
                  <a:pt x="348148" y="79061"/>
                </a:lnTo>
                <a:lnTo>
                  <a:pt x="341379" y="77728"/>
                </a:lnTo>
                <a:lnTo>
                  <a:pt x="331295" y="76470"/>
                </a:lnTo>
                <a:lnTo>
                  <a:pt x="314061" y="74108"/>
                </a:lnTo>
                <a:lnTo>
                  <a:pt x="286807" y="71555"/>
                </a:lnTo>
                <a:lnTo>
                  <a:pt x="282971" y="71111"/>
                </a:lnTo>
                <a:lnTo>
                  <a:pt x="279174" y="71047"/>
                </a:lnTo>
                <a:lnTo>
                  <a:pt x="275364" y="70819"/>
                </a:lnTo>
                <a:lnTo>
                  <a:pt x="252517" y="69701"/>
                </a:lnTo>
                <a:lnTo>
                  <a:pt x="239775" y="69466"/>
                </a:lnTo>
                <a:lnTo>
                  <a:pt x="214392" y="69417"/>
                </a:lnTo>
                <a:close/>
              </a:path>
              <a:path w="413839" h="202734">
                <a:moveTo>
                  <a:pt x="335222" y="0"/>
                </a:moveTo>
                <a:lnTo>
                  <a:pt x="323319" y="855"/>
                </a:lnTo>
                <a:lnTo>
                  <a:pt x="316296" y="7649"/>
                </a:lnTo>
                <a:lnTo>
                  <a:pt x="309400" y="14469"/>
                </a:lnTo>
                <a:lnTo>
                  <a:pt x="302821" y="21759"/>
                </a:lnTo>
                <a:lnTo>
                  <a:pt x="311845" y="32317"/>
                </a:lnTo>
                <a:lnTo>
                  <a:pt x="318120" y="40009"/>
                </a:lnTo>
                <a:lnTo>
                  <a:pt x="336550" y="63677"/>
                </a:lnTo>
                <a:lnTo>
                  <a:pt x="345417" y="75378"/>
                </a:lnTo>
                <a:lnTo>
                  <a:pt x="348148" y="79061"/>
                </a:lnTo>
                <a:lnTo>
                  <a:pt x="393291" y="79061"/>
                </a:lnTo>
                <a:lnTo>
                  <a:pt x="366425" y="40195"/>
                </a:lnTo>
                <a:lnTo>
                  <a:pt x="342154" y="8597"/>
                </a:lnTo>
                <a:lnTo>
                  <a:pt x="335222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7" name="object 2"/>
          <p:cNvSpPr/>
          <p:nvPr/>
        </p:nvSpPr>
        <p:spPr>
          <a:xfrm>
            <a:off x="5765800" y="5130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58" name="object 3"/>
          <p:cNvSpPr/>
          <p:nvPr/>
        </p:nvSpPr>
        <p:spPr>
          <a:xfrm>
            <a:off x="4775200" y="6172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59" name="object 4"/>
          <p:cNvSpPr/>
          <p:nvPr/>
        </p:nvSpPr>
        <p:spPr>
          <a:xfrm>
            <a:off x="4470400" y="4038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0" name="object 5"/>
          <p:cNvSpPr/>
          <p:nvPr/>
        </p:nvSpPr>
        <p:spPr>
          <a:xfrm>
            <a:off x="3798153" y="51816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1" name="object 6"/>
          <p:cNvSpPr/>
          <p:nvPr/>
        </p:nvSpPr>
        <p:spPr>
          <a:xfrm>
            <a:off x="7747000" y="50292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2" name="object 7"/>
          <p:cNvSpPr/>
          <p:nvPr/>
        </p:nvSpPr>
        <p:spPr>
          <a:xfrm>
            <a:off x="6756400" y="4114800"/>
            <a:ext cx="1357528" cy="656708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5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5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5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63" name="object 10"/>
          <p:cNvSpPr txBox="1"/>
          <p:nvPr/>
        </p:nvSpPr>
        <p:spPr>
          <a:xfrm>
            <a:off x="5842000" y="5257800"/>
            <a:ext cx="1066800" cy="4572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75258" marR="12700" indent="-163194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	Biblioteca Tutorada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4" name="object 11"/>
          <p:cNvSpPr txBox="1"/>
          <p:nvPr/>
        </p:nvSpPr>
        <p:spPr>
          <a:xfrm>
            <a:off x="4775201" y="6248400"/>
            <a:ext cx="1060450" cy="16954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Particiapação Educativa da Comunidade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5" name="object 12"/>
          <p:cNvSpPr txBox="1"/>
          <p:nvPr/>
        </p:nvSpPr>
        <p:spPr>
          <a:xfrm>
            <a:off x="4560716" y="4129138"/>
            <a:ext cx="1024890" cy="4140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125094" algn="ctr">
              <a:lnSpc>
                <a:spcPct val="126299"/>
              </a:lnSpc>
            </a:pPr>
            <a:r>
              <a:rPr lang="x-none" sz="1000" b="1" spc="6" dirty="0">
                <a:solidFill>
                  <a:srgbClr val="FFFFFF"/>
                </a:solidFill>
                <a:latin typeface="Verdana"/>
                <a:cs typeface="Verdana"/>
              </a:rPr>
              <a:t>Grupos Interativos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6" name="object 13"/>
          <p:cNvSpPr txBox="1"/>
          <p:nvPr/>
        </p:nvSpPr>
        <p:spPr>
          <a:xfrm>
            <a:off x="3784600" y="5334002"/>
            <a:ext cx="1258258" cy="18525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de Familiares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7" name="object 14"/>
          <p:cNvSpPr txBox="1"/>
          <p:nvPr/>
        </p:nvSpPr>
        <p:spPr>
          <a:xfrm>
            <a:off x="7823200" y="5043538"/>
            <a:ext cx="1070626" cy="722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Formação Pedagógica Dialógica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8" name="object 15"/>
          <p:cNvSpPr txBox="1"/>
          <p:nvPr/>
        </p:nvSpPr>
        <p:spPr>
          <a:xfrm>
            <a:off x="6908800" y="4208780"/>
            <a:ext cx="918766" cy="439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 smtClean="0">
                <a:solidFill>
                  <a:srgbClr val="FFFFFF"/>
                </a:solidFill>
                <a:latin typeface="Verdana"/>
                <a:cs typeface="Verdana"/>
              </a:rPr>
              <a:t>Tertúlias </a:t>
            </a: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Dialógicas </a:t>
            </a:r>
            <a:endParaRPr sz="1000" dirty="0">
              <a:latin typeface="Verdana"/>
              <a:cs typeface="Verdana"/>
            </a:endParaRPr>
          </a:p>
        </p:txBody>
      </p:sp>
      <p:sp>
        <p:nvSpPr>
          <p:cNvPr id="69" name="object 6"/>
          <p:cNvSpPr/>
          <p:nvPr/>
        </p:nvSpPr>
        <p:spPr>
          <a:xfrm>
            <a:off x="6785627" y="6121401"/>
            <a:ext cx="1494774" cy="889000"/>
          </a:xfrm>
          <a:custGeom>
            <a:avLst/>
            <a:gdLst/>
            <a:ahLst/>
            <a:cxnLst/>
            <a:rect l="l" t="t" r="r" b="b"/>
            <a:pathLst>
              <a:path w="1357528" h="656708">
                <a:moveTo>
                  <a:pt x="317842" y="1261"/>
                </a:moveTo>
                <a:lnTo>
                  <a:pt x="4678" y="1576"/>
                </a:lnTo>
                <a:lnTo>
                  <a:pt x="2860" y="48558"/>
                </a:lnTo>
                <a:lnTo>
                  <a:pt x="2665" y="62689"/>
                </a:lnTo>
                <a:lnTo>
                  <a:pt x="2705" y="75491"/>
                </a:lnTo>
                <a:lnTo>
                  <a:pt x="2759" y="82129"/>
                </a:lnTo>
                <a:lnTo>
                  <a:pt x="3408" y="96545"/>
                </a:lnTo>
                <a:lnTo>
                  <a:pt x="4711" y="107518"/>
                </a:lnTo>
                <a:lnTo>
                  <a:pt x="5382" y="111100"/>
                </a:lnTo>
                <a:lnTo>
                  <a:pt x="5979" y="114718"/>
                </a:lnTo>
                <a:lnTo>
                  <a:pt x="7801" y="160126"/>
                </a:lnTo>
                <a:lnTo>
                  <a:pt x="7656" y="193674"/>
                </a:lnTo>
                <a:lnTo>
                  <a:pt x="7086" y="242191"/>
                </a:lnTo>
                <a:lnTo>
                  <a:pt x="6063" y="308713"/>
                </a:lnTo>
                <a:lnTo>
                  <a:pt x="5374" y="349741"/>
                </a:lnTo>
                <a:lnTo>
                  <a:pt x="3620" y="449361"/>
                </a:lnTo>
                <a:lnTo>
                  <a:pt x="0" y="648792"/>
                </a:lnTo>
                <a:lnTo>
                  <a:pt x="776623" y="656708"/>
                </a:lnTo>
                <a:lnTo>
                  <a:pt x="1347216" y="654723"/>
                </a:lnTo>
                <a:lnTo>
                  <a:pt x="1353939" y="320730"/>
                </a:lnTo>
                <a:lnTo>
                  <a:pt x="1355969" y="214937"/>
                </a:lnTo>
                <a:lnTo>
                  <a:pt x="1356963" y="159917"/>
                </a:lnTo>
                <a:lnTo>
                  <a:pt x="1357528" y="107518"/>
                </a:lnTo>
                <a:lnTo>
                  <a:pt x="1357390" y="101214"/>
                </a:lnTo>
                <a:lnTo>
                  <a:pt x="1354233" y="62689"/>
                </a:lnTo>
                <a:lnTo>
                  <a:pt x="1347596" y="3354"/>
                </a:lnTo>
                <a:lnTo>
                  <a:pt x="756505" y="3354"/>
                </a:lnTo>
                <a:lnTo>
                  <a:pt x="317842" y="1261"/>
                </a:lnTo>
                <a:close/>
              </a:path>
              <a:path w="1357528" h="656708">
                <a:moveTo>
                  <a:pt x="1347216" y="0"/>
                </a:moveTo>
                <a:lnTo>
                  <a:pt x="756505" y="3354"/>
                </a:lnTo>
                <a:lnTo>
                  <a:pt x="1347596" y="3354"/>
                </a:lnTo>
                <a:lnTo>
                  <a:pt x="1347216" y="0"/>
                </a:lnTo>
                <a:close/>
              </a:path>
            </a:pathLst>
          </a:custGeom>
          <a:solidFill>
            <a:srgbClr val="BB454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srgbClr val="BB454F"/>
              </a:solidFill>
            </a:endParaRPr>
          </a:p>
        </p:txBody>
      </p:sp>
      <p:sp>
        <p:nvSpPr>
          <p:cNvPr id="70" name="object 14"/>
          <p:cNvSpPr txBox="1"/>
          <p:nvPr/>
        </p:nvSpPr>
        <p:spPr>
          <a:xfrm>
            <a:off x="6908801" y="6172201"/>
            <a:ext cx="1262770" cy="82522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0488" marR="12700" indent="-98425" algn="ctr">
              <a:lnSpc>
                <a:spcPct val="126299"/>
              </a:lnSpc>
            </a:pPr>
            <a:r>
              <a:rPr lang="x-none" sz="1000" b="1" spc="-50" dirty="0">
                <a:solidFill>
                  <a:srgbClr val="FFFFFF"/>
                </a:solidFill>
                <a:latin typeface="Verdana"/>
                <a:cs typeface="Verdana"/>
              </a:rPr>
              <a:t>Modelo Dialógico de Resolução de Conflitos </a:t>
            </a:r>
            <a:endParaRPr sz="10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965178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10" grpId="0"/>
      <p:bldP spid="11" grpId="0"/>
      <p:bldP spid="12" grpId="0"/>
      <p:bldP spid="13" grpId="0"/>
      <p:bldP spid="14" grpId="0"/>
      <p:bldP spid="15" grpId="0"/>
      <p:bldP spid="17" grpId="0" animBg="1"/>
      <p:bldP spid="20" grpId="0" animBg="1"/>
      <p:bldP spid="23" grpId="0" animBg="1"/>
      <p:bldP spid="25" grpId="0"/>
      <p:bldP spid="26" grpId="0"/>
      <p:bldP spid="27" grpId="0"/>
      <p:bldP spid="31" grpId="0"/>
      <p:bldP spid="41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/>
      <p:bldP spid="64" grpId="0"/>
      <p:bldP spid="65" grpId="0"/>
      <p:bldP spid="66" grpId="0"/>
      <p:bldP spid="67" grpId="0"/>
      <p:bldP spid="68" grpId="0"/>
      <p:bldP spid="69" grpId="0" animBg="1"/>
      <p:bldP spid="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66806" y="4177501"/>
            <a:ext cx="1886797" cy="945034"/>
          </a:xfrm>
          <a:custGeom>
            <a:avLst/>
            <a:gdLst/>
            <a:ahLst/>
            <a:cxnLst/>
            <a:rect l="l" t="t" r="r" b="b"/>
            <a:pathLst>
              <a:path w="1886797" h="945034">
                <a:moveTo>
                  <a:pt x="6538" y="1441"/>
                </a:moveTo>
                <a:lnTo>
                  <a:pt x="4515" y="49484"/>
                </a:lnTo>
                <a:lnTo>
                  <a:pt x="3743" y="111366"/>
                </a:lnTo>
                <a:lnTo>
                  <a:pt x="3790" y="116258"/>
                </a:lnTo>
                <a:lnTo>
                  <a:pt x="4282" y="131320"/>
                </a:lnTo>
                <a:lnTo>
                  <a:pt x="5177" y="144367"/>
                </a:lnTo>
                <a:lnTo>
                  <a:pt x="6540" y="154724"/>
                </a:lnTo>
                <a:lnTo>
                  <a:pt x="7473" y="159877"/>
                </a:lnTo>
                <a:lnTo>
                  <a:pt x="8303" y="165083"/>
                </a:lnTo>
                <a:lnTo>
                  <a:pt x="10732" y="212337"/>
                </a:lnTo>
                <a:lnTo>
                  <a:pt x="10712" y="267129"/>
                </a:lnTo>
                <a:lnTo>
                  <a:pt x="10318" y="310663"/>
                </a:lnTo>
                <a:lnTo>
                  <a:pt x="9729" y="356728"/>
                </a:lnTo>
                <a:lnTo>
                  <a:pt x="8425" y="444247"/>
                </a:lnTo>
                <a:lnTo>
                  <a:pt x="7467" y="503289"/>
                </a:lnTo>
                <a:lnTo>
                  <a:pt x="6337" y="570561"/>
                </a:lnTo>
                <a:lnTo>
                  <a:pt x="5030" y="646648"/>
                </a:lnTo>
                <a:lnTo>
                  <a:pt x="0" y="933640"/>
                </a:lnTo>
                <a:lnTo>
                  <a:pt x="1079428" y="945034"/>
                </a:lnTo>
                <a:lnTo>
                  <a:pt x="1872500" y="942162"/>
                </a:lnTo>
                <a:lnTo>
                  <a:pt x="1880785" y="517209"/>
                </a:lnTo>
                <a:lnTo>
                  <a:pt x="1883800" y="356728"/>
                </a:lnTo>
                <a:lnTo>
                  <a:pt x="1885414" y="267129"/>
                </a:lnTo>
                <a:lnTo>
                  <a:pt x="1886553" y="198109"/>
                </a:lnTo>
                <a:lnTo>
                  <a:pt x="1886797" y="152214"/>
                </a:lnTo>
                <a:lnTo>
                  <a:pt x="1886585" y="144367"/>
                </a:lnTo>
                <a:lnTo>
                  <a:pt x="1883190" y="99530"/>
                </a:lnTo>
                <a:lnTo>
                  <a:pt x="1877899" y="49364"/>
                </a:lnTo>
                <a:lnTo>
                  <a:pt x="1873028" y="4826"/>
                </a:lnTo>
                <a:lnTo>
                  <a:pt x="1051456" y="4826"/>
                </a:lnTo>
                <a:lnTo>
                  <a:pt x="6538" y="1441"/>
                </a:lnTo>
                <a:close/>
              </a:path>
              <a:path w="1886797" h="945034">
                <a:moveTo>
                  <a:pt x="1872500" y="0"/>
                </a:moveTo>
                <a:lnTo>
                  <a:pt x="1051456" y="4826"/>
                </a:lnTo>
                <a:lnTo>
                  <a:pt x="1873028" y="4826"/>
                </a:lnTo>
                <a:lnTo>
                  <a:pt x="1872500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65009" y="4177501"/>
            <a:ext cx="2084958" cy="945034"/>
          </a:xfrm>
          <a:custGeom>
            <a:avLst/>
            <a:gdLst/>
            <a:ahLst/>
            <a:cxnLst/>
            <a:rect l="l" t="t" r="r" b="b"/>
            <a:pathLst>
              <a:path w="2084958" h="945034">
                <a:moveTo>
                  <a:pt x="7236" y="1447"/>
                </a:moveTo>
                <a:lnTo>
                  <a:pt x="4998" y="49454"/>
                </a:lnTo>
                <a:lnTo>
                  <a:pt x="4142" y="111316"/>
                </a:lnTo>
                <a:lnTo>
                  <a:pt x="4195" y="116297"/>
                </a:lnTo>
                <a:lnTo>
                  <a:pt x="4741" y="131343"/>
                </a:lnTo>
                <a:lnTo>
                  <a:pt x="5731" y="144377"/>
                </a:lnTo>
                <a:lnTo>
                  <a:pt x="7238" y="154724"/>
                </a:lnTo>
                <a:lnTo>
                  <a:pt x="8269" y="159877"/>
                </a:lnTo>
                <a:lnTo>
                  <a:pt x="9186" y="165083"/>
                </a:lnTo>
                <a:lnTo>
                  <a:pt x="11869" y="212337"/>
                </a:lnTo>
                <a:lnTo>
                  <a:pt x="11846" y="267087"/>
                </a:lnTo>
                <a:lnTo>
                  <a:pt x="11409" y="310663"/>
                </a:lnTo>
                <a:lnTo>
                  <a:pt x="10191" y="392851"/>
                </a:lnTo>
                <a:lnTo>
                  <a:pt x="9316" y="444247"/>
                </a:lnTo>
                <a:lnTo>
                  <a:pt x="8256" y="503289"/>
                </a:lnTo>
                <a:lnTo>
                  <a:pt x="7007" y="570561"/>
                </a:lnTo>
                <a:lnTo>
                  <a:pt x="5562" y="646648"/>
                </a:lnTo>
                <a:lnTo>
                  <a:pt x="0" y="933640"/>
                </a:lnTo>
                <a:lnTo>
                  <a:pt x="1192774" y="945034"/>
                </a:lnTo>
                <a:lnTo>
                  <a:pt x="2069122" y="942162"/>
                </a:lnTo>
                <a:lnTo>
                  <a:pt x="2078282" y="517196"/>
                </a:lnTo>
                <a:lnTo>
                  <a:pt x="2081616" y="356699"/>
                </a:lnTo>
                <a:lnTo>
                  <a:pt x="2083401" y="267087"/>
                </a:lnTo>
                <a:lnTo>
                  <a:pt x="2084659" y="198109"/>
                </a:lnTo>
                <a:lnTo>
                  <a:pt x="2084958" y="177987"/>
                </a:lnTo>
                <a:lnTo>
                  <a:pt x="2084929" y="152155"/>
                </a:lnTo>
                <a:lnTo>
                  <a:pt x="2082191" y="111316"/>
                </a:lnTo>
                <a:lnTo>
                  <a:pt x="2077429" y="68949"/>
                </a:lnTo>
                <a:lnTo>
                  <a:pt x="2069705" y="4826"/>
                </a:lnTo>
                <a:lnTo>
                  <a:pt x="1161873" y="4826"/>
                </a:lnTo>
                <a:lnTo>
                  <a:pt x="7236" y="1447"/>
                </a:lnTo>
                <a:close/>
              </a:path>
              <a:path w="2084958" h="945034">
                <a:moveTo>
                  <a:pt x="2069122" y="0"/>
                </a:moveTo>
                <a:lnTo>
                  <a:pt x="1161873" y="4826"/>
                </a:lnTo>
                <a:lnTo>
                  <a:pt x="2069705" y="4826"/>
                </a:lnTo>
                <a:lnTo>
                  <a:pt x="2069122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083450" y="4177501"/>
            <a:ext cx="2084958" cy="945034"/>
          </a:xfrm>
          <a:custGeom>
            <a:avLst/>
            <a:gdLst/>
            <a:ahLst/>
            <a:cxnLst/>
            <a:rect l="l" t="t" r="r" b="b"/>
            <a:pathLst>
              <a:path w="2084958" h="945034">
                <a:moveTo>
                  <a:pt x="7236" y="1447"/>
                </a:moveTo>
                <a:lnTo>
                  <a:pt x="4998" y="49454"/>
                </a:lnTo>
                <a:lnTo>
                  <a:pt x="4142" y="111316"/>
                </a:lnTo>
                <a:lnTo>
                  <a:pt x="4195" y="116297"/>
                </a:lnTo>
                <a:lnTo>
                  <a:pt x="4741" y="131343"/>
                </a:lnTo>
                <a:lnTo>
                  <a:pt x="5731" y="144377"/>
                </a:lnTo>
                <a:lnTo>
                  <a:pt x="7238" y="154724"/>
                </a:lnTo>
                <a:lnTo>
                  <a:pt x="8269" y="159877"/>
                </a:lnTo>
                <a:lnTo>
                  <a:pt x="9186" y="165083"/>
                </a:lnTo>
                <a:lnTo>
                  <a:pt x="11869" y="212337"/>
                </a:lnTo>
                <a:lnTo>
                  <a:pt x="11846" y="267087"/>
                </a:lnTo>
                <a:lnTo>
                  <a:pt x="11409" y="310663"/>
                </a:lnTo>
                <a:lnTo>
                  <a:pt x="10191" y="392851"/>
                </a:lnTo>
                <a:lnTo>
                  <a:pt x="9316" y="444247"/>
                </a:lnTo>
                <a:lnTo>
                  <a:pt x="8256" y="503289"/>
                </a:lnTo>
                <a:lnTo>
                  <a:pt x="7007" y="570561"/>
                </a:lnTo>
                <a:lnTo>
                  <a:pt x="5562" y="646648"/>
                </a:lnTo>
                <a:lnTo>
                  <a:pt x="0" y="933640"/>
                </a:lnTo>
                <a:lnTo>
                  <a:pt x="1192774" y="945034"/>
                </a:lnTo>
                <a:lnTo>
                  <a:pt x="2069122" y="942162"/>
                </a:lnTo>
                <a:lnTo>
                  <a:pt x="2078282" y="517196"/>
                </a:lnTo>
                <a:lnTo>
                  <a:pt x="2081616" y="356699"/>
                </a:lnTo>
                <a:lnTo>
                  <a:pt x="2083401" y="267087"/>
                </a:lnTo>
                <a:lnTo>
                  <a:pt x="2084659" y="198109"/>
                </a:lnTo>
                <a:lnTo>
                  <a:pt x="2084958" y="177987"/>
                </a:lnTo>
                <a:lnTo>
                  <a:pt x="2084929" y="152155"/>
                </a:lnTo>
                <a:lnTo>
                  <a:pt x="2082191" y="111316"/>
                </a:lnTo>
                <a:lnTo>
                  <a:pt x="2077429" y="68949"/>
                </a:lnTo>
                <a:lnTo>
                  <a:pt x="2069705" y="4826"/>
                </a:lnTo>
                <a:lnTo>
                  <a:pt x="1161873" y="4826"/>
                </a:lnTo>
                <a:lnTo>
                  <a:pt x="7236" y="1447"/>
                </a:lnTo>
                <a:close/>
              </a:path>
              <a:path w="2084958" h="945034">
                <a:moveTo>
                  <a:pt x="2069122" y="0"/>
                </a:moveTo>
                <a:lnTo>
                  <a:pt x="1161873" y="4826"/>
                </a:lnTo>
                <a:lnTo>
                  <a:pt x="2069705" y="4826"/>
                </a:lnTo>
                <a:lnTo>
                  <a:pt x="2069122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58956" y="4493171"/>
            <a:ext cx="189738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4735" y="4493171"/>
            <a:ext cx="13716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Inte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ações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212372" y="4321619"/>
            <a:ext cx="1827530" cy="64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276225">
              <a:lnSpc>
                <a:spcPct val="1042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Melho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a aprendizagem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76300" y="1896021"/>
            <a:ext cx="7245984" cy="114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Vygotsky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sz="2000" spc="18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ch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da aprendizagem está nas inte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entre as pessoas e delas com o meio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036465" y="4505000"/>
            <a:ext cx="770657" cy="228711"/>
          </a:xfrm>
          <a:custGeom>
            <a:avLst/>
            <a:gdLst/>
            <a:ahLst/>
            <a:cxnLst/>
            <a:rect l="l" t="t" r="r" b="b"/>
            <a:pathLst>
              <a:path w="770657" h="228711">
                <a:moveTo>
                  <a:pt x="765890" y="130660"/>
                </a:moveTo>
                <a:lnTo>
                  <a:pt x="475740" y="130660"/>
                </a:lnTo>
                <a:lnTo>
                  <a:pt x="521860" y="131937"/>
                </a:lnTo>
                <a:lnTo>
                  <a:pt x="528434" y="132175"/>
                </a:lnTo>
                <a:lnTo>
                  <a:pt x="535139" y="132239"/>
                </a:lnTo>
                <a:lnTo>
                  <a:pt x="541832" y="132721"/>
                </a:lnTo>
                <a:lnTo>
                  <a:pt x="580620" y="134952"/>
                </a:lnTo>
                <a:lnTo>
                  <a:pt x="638004" y="139618"/>
                </a:lnTo>
                <a:lnTo>
                  <a:pt x="647757" y="140659"/>
                </a:lnTo>
                <a:lnTo>
                  <a:pt x="643762" y="143808"/>
                </a:lnTo>
                <a:lnTo>
                  <a:pt x="636689" y="148406"/>
                </a:lnTo>
                <a:lnTo>
                  <a:pt x="616225" y="162625"/>
                </a:lnTo>
                <a:lnTo>
                  <a:pt x="599998" y="174228"/>
                </a:lnTo>
                <a:lnTo>
                  <a:pt x="587184" y="183755"/>
                </a:lnTo>
                <a:lnTo>
                  <a:pt x="578907" y="190099"/>
                </a:lnTo>
                <a:lnTo>
                  <a:pt x="587131" y="200256"/>
                </a:lnTo>
                <a:lnTo>
                  <a:pt x="595228" y="208031"/>
                </a:lnTo>
                <a:lnTo>
                  <a:pt x="618261" y="228711"/>
                </a:lnTo>
                <a:lnTo>
                  <a:pt x="629332" y="222100"/>
                </a:lnTo>
                <a:lnTo>
                  <a:pt x="639913" y="215107"/>
                </a:lnTo>
                <a:lnTo>
                  <a:pt x="662319" y="199637"/>
                </a:lnTo>
                <a:lnTo>
                  <a:pt x="673080" y="192392"/>
                </a:lnTo>
                <a:lnTo>
                  <a:pt x="713837" y="167078"/>
                </a:lnTo>
                <a:lnTo>
                  <a:pt x="758702" y="143249"/>
                </a:lnTo>
                <a:lnTo>
                  <a:pt x="770657" y="137784"/>
                </a:lnTo>
                <a:lnTo>
                  <a:pt x="765890" y="130660"/>
                </a:lnTo>
                <a:close/>
              </a:path>
              <a:path w="770657" h="228711">
                <a:moveTo>
                  <a:pt x="436836" y="80829"/>
                </a:moveTo>
                <a:lnTo>
                  <a:pt x="321730" y="82845"/>
                </a:lnTo>
                <a:lnTo>
                  <a:pt x="252187" y="86547"/>
                </a:lnTo>
                <a:lnTo>
                  <a:pt x="202049" y="90205"/>
                </a:lnTo>
                <a:lnTo>
                  <a:pt x="153435" y="94562"/>
                </a:lnTo>
                <a:lnTo>
                  <a:pt x="106158" y="99570"/>
                </a:lnTo>
                <a:lnTo>
                  <a:pt x="60032" y="105179"/>
                </a:lnTo>
                <a:lnTo>
                  <a:pt x="0" y="113506"/>
                </a:lnTo>
                <a:lnTo>
                  <a:pt x="17056" y="157093"/>
                </a:lnTo>
                <a:lnTo>
                  <a:pt x="46262" y="153062"/>
                </a:lnTo>
                <a:lnTo>
                  <a:pt x="75920" y="149505"/>
                </a:lnTo>
                <a:lnTo>
                  <a:pt x="151694" y="142396"/>
                </a:lnTo>
                <a:lnTo>
                  <a:pt x="213556" y="138177"/>
                </a:lnTo>
                <a:lnTo>
                  <a:pt x="323126" y="132798"/>
                </a:lnTo>
                <a:lnTo>
                  <a:pt x="386707" y="131937"/>
                </a:lnTo>
                <a:lnTo>
                  <a:pt x="463584" y="130664"/>
                </a:lnTo>
                <a:lnTo>
                  <a:pt x="765890" y="130660"/>
                </a:lnTo>
                <a:lnTo>
                  <a:pt x="763986" y="127815"/>
                </a:lnTo>
                <a:lnTo>
                  <a:pt x="756541" y="118094"/>
                </a:lnTo>
                <a:lnTo>
                  <a:pt x="748421" y="108596"/>
                </a:lnTo>
                <a:lnTo>
                  <a:pt x="739726" y="99296"/>
                </a:lnTo>
                <a:lnTo>
                  <a:pt x="732031" y="91639"/>
                </a:lnTo>
                <a:lnTo>
                  <a:pt x="649453" y="91639"/>
                </a:lnTo>
                <a:lnTo>
                  <a:pt x="638360" y="90365"/>
                </a:lnTo>
                <a:lnTo>
                  <a:pt x="588749" y="86221"/>
                </a:lnTo>
                <a:lnTo>
                  <a:pt x="537590" y="83242"/>
                </a:lnTo>
                <a:lnTo>
                  <a:pt x="530580" y="82747"/>
                </a:lnTo>
                <a:lnTo>
                  <a:pt x="523659" y="82671"/>
                </a:lnTo>
                <a:lnTo>
                  <a:pt x="475030" y="81159"/>
                </a:lnTo>
                <a:lnTo>
                  <a:pt x="436836" y="80829"/>
                </a:lnTo>
                <a:close/>
              </a:path>
              <a:path w="770657" h="228711">
                <a:moveTo>
                  <a:pt x="621797" y="0"/>
                </a:moveTo>
                <a:lnTo>
                  <a:pt x="607419" y="3567"/>
                </a:lnTo>
                <a:lnTo>
                  <a:pt x="598294" y="7596"/>
                </a:lnTo>
                <a:lnTo>
                  <a:pt x="581132" y="18137"/>
                </a:lnTo>
                <a:lnTo>
                  <a:pt x="570286" y="25116"/>
                </a:lnTo>
                <a:lnTo>
                  <a:pt x="580940" y="35518"/>
                </a:lnTo>
                <a:lnTo>
                  <a:pt x="588486" y="42509"/>
                </a:lnTo>
                <a:lnTo>
                  <a:pt x="596379" y="49120"/>
                </a:lnTo>
                <a:lnTo>
                  <a:pt x="629213" y="75114"/>
                </a:lnTo>
                <a:lnTo>
                  <a:pt x="649453" y="91639"/>
                </a:lnTo>
                <a:lnTo>
                  <a:pt x="732031" y="91639"/>
                </a:lnTo>
                <a:lnTo>
                  <a:pt x="730555" y="90171"/>
                </a:lnTo>
                <a:lnTo>
                  <a:pt x="698981" y="61777"/>
                </a:lnTo>
                <a:lnTo>
                  <a:pt x="651708" y="22926"/>
                </a:lnTo>
                <a:lnTo>
                  <a:pt x="631633" y="7392"/>
                </a:lnTo>
                <a:lnTo>
                  <a:pt x="62179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206632" y="4505000"/>
            <a:ext cx="770657" cy="228711"/>
          </a:xfrm>
          <a:custGeom>
            <a:avLst/>
            <a:gdLst/>
            <a:ahLst/>
            <a:cxnLst/>
            <a:rect l="l" t="t" r="r" b="b"/>
            <a:pathLst>
              <a:path w="770657" h="228711">
                <a:moveTo>
                  <a:pt x="765890" y="130660"/>
                </a:moveTo>
                <a:lnTo>
                  <a:pt x="475740" y="130660"/>
                </a:lnTo>
                <a:lnTo>
                  <a:pt x="521860" y="131937"/>
                </a:lnTo>
                <a:lnTo>
                  <a:pt x="528434" y="132175"/>
                </a:lnTo>
                <a:lnTo>
                  <a:pt x="535139" y="132239"/>
                </a:lnTo>
                <a:lnTo>
                  <a:pt x="541832" y="132721"/>
                </a:lnTo>
                <a:lnTo>
                  <a:pt x="580620" y="134952"/>
                </a:lnTo>
                <a:lnTo>
                  <a:pt x="638004" y="139618"/>
                </a:lnTo>
                <a:lnTo>
                  <a:pt x="647757" y="140659"/>
                </a:lnTo>
                <a:lnTo>
                  <a:pt x="643763" y="143808"/>
                </a:lnTo>
                <a:lnTo>
                  <a:pt x="636689" y="148406"/>
                </a:lnTo>
                <a:lnTo>
                  <a:pt x="616225" y="162630"/>
                </a:lnTo>
                <a:lnTo>
                  <a:pt x="599996" y="174231"/>
                </a:lnTo>
                <a:lnTo>
                  <a:pt x="587182" y="183757"/>
                </a:lnTo>
                <a:lnTo>
                  <a:pt x="578905" y="190100"/>
                </a:lnTo>
                <a:lnTo>
                  <a:pt x="587131" y="200257"/>
                </a:lnTo>
                <a:lnTo>
                  <a:pt x="595228" y="208031"/>
                </a:lnTo>
                <a:lnTo>
                  <a:pt x="618261" y="228711"/>
                </a:lnTo>
                <a:lnTo>
                  <a:pt x="629332" y="222100"/>
                </a:lnTo>
                <a:lnTo>
                  <a:pt x="639913" y="215107"/>
                </a:lnTo>
                <a:lnTo>
                  <a:pt x="662319" y="199637"/>
                </a:lnTo>
                <a:lnTo>
                  <a:pt x="673080" y="192392"/>
                </a:lnTo>
                <a:lnTo>
                  <a:pt x="713837" y="167078"/>
                </a:lnTo>
                <a:lnTo>
                  <a:pt x="758702" y="143249"/>
                </a:lnTo>
                <a:lnTo>
                  <a:pt x="770657" y="137784"/>
                </a:lnTo>
                <a:lnTo>
                  <a:pt x="765890" y="130660"/>
                </a:lnTo>
                <a:close/>
              </a:path>
              <a:path w="770657" h="228711">
                <a:moveTo>
                  <a:pt x="436836" y="80829"/>
                </a:moveTo>
                <a:lnTo>
                  <a:pt x="321730" y="82845"/>
                </a:lnTo>
                <a:lnTo>
                  <a:pt x="252187" y="86547"/>
                </a:lnTo>
                <a:lnTo>
                  <a:pt x="202049" y="90205"/>
                </a:lnTo>
                <a:lnTo>
                  <a:pt x="153435" y="94562"/>
                </a:lnTo>
                <a:lnTo>
                  <a:pt x="106158" y="99570"/>
                </a:lnTo>
                <a:lnTo>
                  <a:pt x="60032" y="105179"/>
                </a:lnTo>
                <a:lnTo>
                  <a:pt x="0" y="113506"/>
                </a:lnTo>
                <a:lnTo>
                  <a:pt x="17056" y="157093"/>
                </a:lnTo>
                <a:lnTo>
                  <a:pt x="46262" y="153062"/>
                </a:lnTo>
                <a:lnTo>
                  <a:pt x="75920" y="149505"/>
                </a:lnTo>
                <a:lnTo>
                  <a:pt x="151694" y="142396"/>
                </a:lnTo>
                <a:lnTo>
                  <a:pt x="213556" y="138177"/>
                </a:lnTo>
                <a:lnTo>
                  <a:pt x="323126" y="132798"/>
                </a:lnTo>
                <a:lnTo>
                  <a:pt x="386707" y="131937"/>
                </a:lnTo>
                <a:lnTo>
                  <a:pt x="463584" y="130664"/>
                </a:lnTo>
                <a:lnTo>
                  <a:pt x="765890" y="130660"/>
                </a:lnTo>
                <a:lnTo>
                  <a:pt x="763986" y="127815"/>
                </a:lnTo>
                <a:lnTo>
                  <a:pt x="756541" y="118094"/>
                </a:lnTo>
                <a:lnTo>
                  <a:pt x="748421" y="108596"/>
                </a:lnTo>
                <a:lnTo>
                  <a:pt x="739726" y="99296"/>
                </a:lnTo>
                <a:lnTo>
                  <a:pt x="732031" y="91639"/>
                </a:lnTo>
                <a:lnTo>
                  <a:pt x="649453" y="91639"/>
                </a:lnTo>
                <a:lnTo>
                  <a:pt x="638360" y="90365"/>
                </a:lnTo>
                <a:lnTo>
                  <a:pt x="588749" y="86221"/>
                </a:lnTo>
                <a:lnTo>
                  <a:pt x="537591" y="83242"/>
                </a:lnTo>
                <a:lnTo>
                  <a:pt x="530580" y="82747"/>
                </a:lnTo>
                <a:lnTo>
                  <a:pt x="523646" y="82671"/>
                </a:lnTo>
                <a:lnTo>
                  <a:pt x="475030" y="81159"/>
                </a:lnTo>
                <a:lnTo>
                  <a:pt x="436836" y="80829"/>
                </a:lnTo>
                <a:close/>
              </a:path>
              <a:path w="770657" h="228711">
                <a:moveTo>
                  <a:pt x="621797" y="0"/>
                </a:moveTo>
                <a:lnTo>
                  <a:pt x="607419" y="3567"/>
                </a:lnTo>
                <a:lnTo>
                  <a:pt x="598294" y="7596"/>
                </a:lnTo>
                <a:lnTo>
                  <a:pt x="581132" y="18137"/>
                </a:lnTo>
                <a:lnTo>
                  <a:pt x="570286" y="25116"/>
                </a:lnTo>
                <a:lnTo>
                  <a:pt x="580940" y="35518"/>
                </a:lnTo>
                <a:lnTo>
                  <a:pt x="588486" y="42509"/>
                </a:lnTo>
                <a:lnTo>
                  <a:pt x="596379" y="49120"/>
                </a:lnTo>
                <a:lnTo>
                  <a:pt x="629213" y="75114"/>
                </a:lnTo>
                <a:lnTo>
                  <a:pt x="649453" y="91639"/>
                </a:lnTo>
                <a:lnTo>
                  <a:pt x="732031" y="91639"/>
                </a:lnTo>
                <a:lnTo>
                  <a:pt x="730555" y="90171"/>
                </a:lnTo>
                <a:lnTo>
                  <a:pt x="698981" y="61777"/>
                </a:lnTo>
                <a:lnTo>
                  <a:pt x="651708" y="22926"/>
                </a:lnTo>
                <a:lnTo>
                  <a:pt x="631633" y="7392"/>
                </a:lnTo>
                <a:lnTo>
                  <a:pt x="621797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55800" y="4277172"/>
            <a:ext cx="2133600" cy="1514027"/>
          </a:xfrm>
          <a:custGeom>
            <a:avLst/>
            <a:gdLst/>
            <a:ahLst/>
            <a:cxnLst/>
            <a:rect l="l" t="t" r="r" b="b"/>
            <a:pathLst>
              <a:path w="2084921" h="1369738">
                <a:moveTo>
                  <a:pt x="326516" y="2355"/>
                </a:moveTo>
                <a:lnTo>
                  <a:pt x="7219" y="2519"/>
                </a:lnTo>
                <a:lnTo>
                  <a:pt x="5759" y="43937"/>
                </a:lnTo>
                <a:lnTo>
                  <a:pt x="4598" y="89934"/>
                </a:lnTo>
                <a:lnTo>
                  <a:pt x="4166" y="164795"/>
                </a:lnTo>
                <a:lnTo>
                  <a:pt x="4312" y="174781"/>
                </a:lnTo>
                <a:lnTo>
                  <a:pt x="6137" y="214320"/>
                </a:lnTo>
                <a:lnTo>
                  <a:pt x="8269" y="231701"/>
                </a:lnTo>
                <a:lnTo>
                  <a:pt x="9186" y="239247"/>
                </a:lnTo>
                <a:lnTo>
                  <a:pt x="11604" y="287114"/>
                </a:lnTo>
                <a:lnTo>
                  <a:pt x="11869" y="307736"/>
                </a:lnTo>
                <a:lnTo>
                  <a:pt x="11842" y="387954"/>
                </a:lnTo>
                <a:lnTo>
                  <a:pt x="11409" y="450238"/>
                </a:lnTo>
                <a:lnTo>
                  <a:pt x="10887" y="505101"/>
                </a:lnTo>
                <a:lnTo>
                  <a:pt x="10191" y="569353"/>
                </a:lnTo>
                <a:lnTo>
                  <a:pt x="9316" y="643840"/>
                </a:lnTo>
                <a:lnTo>
                  <a:pt x="8256" y="729408"/>
                </a:lnTo>
                <a:lnTo>
                  <a:pt x="7007" y="826905"/>
                </a:lnTo>
                <a:lnTo>
                  <a:pt x="5562" y="937177"/>
                </a:lnTo>
                <a:lnTo>
                  <a:pt x="0" y="1353108"/>
                </a:lnTo>
                <a:lnTo>
                  <a:pt x="1241080" y="1369738"/>
                </a:lnTo>
                <a:lnTo>
                  <a:pt x="2069071" y="1365465"/>
                </a:lnTo>
                <a:lnTo>
                  <a:pt x="2078231" y="749847"/>
                </a:lnTo>
                <a:lnTo>
                  <a:pt x="2081566" y="517541"/>
                </a:lnTo>
                <a:lnTo>
                  <a:pt x="2083351" y="387954"/>
                </a:lnTo>
                <a:lnTo>
                  <a:pt x="2084040" y="335315"/>
                </a:lnTo>
                <a:lnTo>
                  <a:pt x="2084623" y="287114"/>
                </a:lnTo>
                <a:lnTo>
                  <a:pt x="2084921" y="247715"/>
                </a:lnTo>
                <a:lnTo>
                  <a:pt x="2084903" y="224231"/>
                </a:lnTo>
                <a:lnTo>
                  <a:pt x="2083575" y="183804"/>
                </a:lnTo>
                <a:lnTo>
                  <a:pt x="2080657" y="141169"/>
                </a:lnTo>
                <a:lnTo>
                  <a:pt x="2075211" y="73593"/>
                </a:lnTo>
                <a:lnTo>
                  <a:pt x="2069666" y="7135"/>
                </a:lnTo>
                <a:lnTo>
                  <a:pt x="1214314" y="7135"/>
                </a:lnTo>
                <a:lnTo>
                  <a:pt x="326516" y="2355"/>
                </a:lnTo>
                <a:close/>
              </a:path>
              <a:path w="2084921" h="1369738">
                <a:moveTo>
                  <a:pt x="2069071" y="0"/>
                </a:moveTo>
                <a:lnTo>
                  <a:pt x="1214314" y="7135"/>
                </a:lnTo>
                <a:lnTo>
                  <a:pt x="2069666" y="7135"/>
                </a:lnTo>
                <a:lnTo>
                  <a:pt x="2069071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749506" y="4267200"/>
            <a:ext cx="2226094" cy="1516684"/>
          </a:xfrm>
          <a:custGeom>
            <a:avLst/>
            <a:gdLst/>
            <a:ahLst/>
            <a:cxnLst/>
            <a:rect l="l" t="t" r="r" b="b"/>
            <a:pathLst>
              <a:path w="2168258" h="1643684">
                <a:moveTo>
                  <a:pt x="7518" y="2463"/>
                </a:moveTo>
                <a:lnTo>
                  <a:pt x="6097" y="48388"/>
                </a:lnTo>
                <a:lnTo>
                  <a:pt x="5006" y="95221"/>
                </a:lnTo>
                <a:lnTo>
                  <a:pt x="4420" y="133324"/>
                </a:lnTo>
                <a:lnTo>
                  <a:pt x="4312" y="197358"/>
                </a:lnTo>
                <a:lnTo>
                  <a:pt x="4346" y="201383"/>
                </a:lnTo>
                <a:lnTo>
                  <a:pt x="5691" y="246614"/>
                </a:lnTo>
                <a:lnTo>
                  <a:pt x="8590" y="278039"/>
                </a:lnTo>
                <a:lnTo>
                  <a:pt x="9544" y="287094"/>
                </a:lnTo>
                <a:lnTo>
                  <a:pt x="12059" y="344535"/>
                </a:lnTo>
                <a:lnTo>
                  <a:pt x="12425" y="438346"/>
                </a:lnTo>
                <a:lnTo>
                  <a:pt x="12226" y="484698"/>
                </a:lnTo>
                <a:lnTo>
                  <a:pt x="11859" y="540284"/>
                </a:lnTo>
                <a:lnTo>
                  <a:pt x="11316" y="606120"/>
                </a:lnTo>
                <a:lnTo>
                  <a:pt x="10593" y="683223"/>
                </a:lnTo>
                <a:lnTo>
                  <a:pt x="9684" y="772607"/>
                </a:lnTo>
                <a:lnTo>
                  <a:pt x="8582" y="875289"/>
                </a:lnTo>
                <a:lnTo>
                  <a:pt x="7283" y="992286"/>
                </a:lnTo>
                <a:lnTo>
                  <a:pt x="5781" y="1124613"/>
                </a:lnTo>
                <a:lnTo>
                  <a:pt x="0" y="1623733"/>
                </a:lnTo>
                <a:lnTo>
                  <a:pt x="1290715" y="1643684"/>
                </a:lnTo>
                <a:lnTo>
                  <a:pt x="2151824" y="1638554"/>
                </a:lnTo>
                <a:lnTo>
                  <a:pt x="2161350" y="901471"/>
                </a:lnTo>
                <a:lnTo>
                  <a:pt x="2164818" y="624468"/>
                </a:lnTo>
                <a:lnTo>
                  <a:pt x="2166674" y="470651"/>
                </a:lnTo>
                <a:lnTo>
                  <a:pt x="2167391" y="408504"/>
                </a:lnTo>
                <a:lnTo>
                  <a:pt x="2167933" y="358646"/>
                </a:lnTo>
                <a:lnTo>
                  <a:pt x="2168258" y="324960"/>
                </a:lnTo>
                <a:lnTo>
                  <a:pt x="2168139" y="256473"/>
                </a:lnTo>
                <a:lnTo>
                  <a:pt x="2166326" y="209342"/>
                </a:lnTo>
                <a:lnTo>
                  <a:pt x="2163846" y="169016"/>
                </a:lnTo>
                <a:lnTo>
                  <a:pt x="2158219" y="88462"/>
                </a:lnTo>
                <a:lnTo>
                  <a:pt x="2152443" y="8560"/>
                </a:lnTo>
                <a:lnTo>
                  <a:pt x="1262874" y="8560"/>
                </a:lnTo>
                <a:lnTo>
                  <a:pt x="1118069" y="7404"/>
                </a:lnTo>
                <a:lnTo>
                  <a:pt x="7518" y="2463"/>
                </a:lnTo>
                <a:close/>
              </a:path>
              <a:path w="2168258" h="1643684">
                <a:moveTo>
                  <a:pt x="2151824" y="0"/>
                </a:moveTo>
                <a:lnTo>
                  <a:pt x="1262874" y="8560"/>
                </a:lnTo>
                <a:lnTo>
                  <a:pt x="2152443" y="8560"/>
                </a:lnTo>
                <a:lnTo>
                  <a:pt x="2151824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1896021"/>
            <a:ext cx="5906770" cy="114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Mead (1973)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sz="2000" spc="18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Incorpo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amos atitudes e condutas de out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pessoas por vários moti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os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2953" y="4361120"/>
            <a:ext cx="1660306" cy="118619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Sentimento de aceitação ao grupo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8067" y="4302284"/>
            <a:ext cx="1665050" cy="131835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tender às expectati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 de pessoas importantes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  <a:p>
            <a:pPr marR="12700" algn="r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429421"/>
            <a:ext cx="7222490" cy="3181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Freire (1997)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Somos seres de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transformação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não de adaptação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possí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at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vés de um processo dialógico igualitário entre pessoas que querem mudar a situação de desigualdade que vi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4699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aprendizagem entendida como ação t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ansformado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é aquela que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transforma as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dificuldades em possibilidades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97201" y="4375580"/>
            <a:ext cx="3898880" cy="2209802"/>
          </a:xfrm>
          <a:custGeom>
            <a:avLst/>
            <a:gdLst/>
            <a:ahLst/>
            <a:cxnLst/>
            <a:rect l="l" t="t" r="r" b="b"/>
            <a:pathLst>
              <a:path w="3898880" h="2209802">
                <a:moveTo>
                  <a:pt x="13538" y="3314"/>
                </a:moveTo>
                <a:lnTo>
                  <a:pt x="11634" y="47654"/>
                </a:lnTo>
                <a:lnTo>
                  <a:pt x="9639" y="105592"/>
                </a:lnTo>
                <a:lnTo>
                  <a:pt x="8461" y="151423"/>
                </a:lnTo>
                <a:lnTo>
                  <a:pt x="7689" y="199744"/>
                </a:lnTo>
                <a:lnTo>
                  <a:pt x="7567" y="247746"/>
                </a:lnTo>
                <a:lnTo>
                  <a:pt x="7826" y="270749"/>
                </a:lnTo>
                <a:lnTo>
                  <a:pt x="9136" y="313008"/>
                </a:lnTo>
                <a:lnTo>
                  <a:pt x="13538" y="361759"/>
                </a:lnTo>
                <a:lnTo>
                  <a:pt x="15463" y="373810"/>
                </a:lnTo>
                <a:lnTo>
                  <a:pt x="17176" y="385982"/>
                </a:lnTo>
                <a:lnTo>
                  <a:pt x="20934" y="436886"/>
                </a:lnTo>
                <a:lnTo>
                  <a:pt x="22188" y="496470"/>
                </a:lnTo>
                <a:lnTo>
                  <a:pt x="22410" y="538055"/>
                </a:lnTo>
                <a:lnTo>
                  <a:pt x="22347" y="589322"/>
                </a:lnTo>
                <a:lnTo>
                  <a:pt x="21990" y="651638"/>
                </a:lnTo>
                <a:lnTo>
                  <a:pt x="21284" y="730362"/>
                </a:lnTo>
                <a:lnTo>
                  <a:pt x="20352" y="814880"/>
                </a:lnTo>
                <a:lnTo>
                  <a:pt x="19051" y="918537"/>
                </a:lnTo>
                <a:lnTo>
                  <a:pt x="17415" y="1038707"/>
                </a:lnTo>
                <a:lnTo>
                  <a:pt x="15434" y="1176756"/>
                </a:lnTo>
                <a:lnTo>
                  <a:pt x="13098" y="1334048"/>
                </a:lnTo>
                <a:lnTo>
                  <a:pt x="10397" y="1511950"/>
                </a:lnTo>
                <a:lnTo>
                  <a:pt x="7320" y="1711829"/>
                </a:lnTo>
                <a:lnTo>
                  <a:pt x="0" y="2182977"/>
                </a:lnTo>
                <a:lnTo>
                  <a:pt x="2320804" y="2209802"/>
                </a:lnTo>
                <a:lnTo>
                  <a:pt x="3869156" y="2202903"/>
                </a:lnTo>
                <a:lnTo>
                  <a:pt x="3875592" y="1834053"/>
                </a:lnTo>
                <a:lnTo>
                  <a:pt x="3884053" y="1342818"/>
                </a:lnTo>
                <a:lnTo>
                  <a:pt x="3888463" y="1082819"/>
                </a:lnTo>
                <a:lnTo>
                  <a:pt x="3892515" y="839552"/>
                </a:lnTo>
                <a:lnTo>
                  <a:pt x="3894359" y="726369"/>
                </a:lnTo>
                <a:lnTo>
                  <a:pt x="3895852" y="632757"/>
                </a:lnTo>
                <a:lnTo>
                  <a:pt x="3897140" y="549206"/>
                </a:lnTo>
                <a:lnTo>
                  <a:pt x="3898116" y="482174"/>
                </a:lnTo>
                <a:lnTo>
                  <a:pt x="3898734" y="434131"/>
                </a:lnTo>
                <a:lnTo>
                  <a:pt x="3898880" y="416154"/>
                </a:lnTo>
                <a:lnTo>
                  <a:pt x="3898778" y="361759"/>
                </a:lnTo>
                <a:lnTo>
                  <a:pt x="3897673" y="321672"/>
                </a:lnTo>
                <a:lnTo>
                  <a:pt x="3895226" y="281438"/>
                </a:lnTo>
                <a:lnTo>
                  <a:pt x="3890768" y="227224"/>
                </a:lnTo>
                <a:lnTo>
                  <a:pt x="3886381" y="179239"/>
                </a:lnTo>
                <a:lnTo>
                  <a:pt x="3877230" y="83385"/>
                </a:lnTo>
                <a:lnTo>
                  <a:pt x="3870271" y="11511"/>
                </a:lnTo>
                <a:lnTo>
                  <a:pt x="2270766" y="11511"/>
                </a:lnTo>
                <a:lnTo>
                  <a:pt x="13538" y="3314"/>
                </a:lnTo>
                <a:close/>
              </a:path>
              <a:path w="3898880" h="2209802">
                <a:moveTo>
                  <a:pt x="3869156" y="0"/>
                </a:moveTo>
                <a:lnTo>
                  <a:pt x="2270766" y="11511"/>
                </a:lnTo>
                <a:lnTo>
                  <a:pt x="3870271" y="11511"/>
                </a:lnTo>
                <a:lnTo>
                  <a:pt x="3869156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1641919"/>
            <a:ext cx="7426959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41300" marR="12700" indent="-2286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-</a:t>
            </a:r>
            <a:r>
              <a:rPr sz="2000" spc="18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educaçã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meninos e meninas incorpo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imagem que os professores e out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pessoas influentes em</a:t>
            </a:r>
            <a:endParaRPr sz="20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400"/>
              </a:spcBef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sua aprendizagem têm deles, construindo assim seu</a:t>
            </a:r>
            <a:endParaRPr sz="2000" dirty="0">
              <a:latin typeface="Verdana"/>
              <a:cs typeface="Verdana"/>
            </a:endParaRPr>
          </a:p>
          <a:p>
            <a:pPr marL="241300">
              <a:lnSpc>
                <a:spcPct val="100000"/>
              </a:lnSpc>
              <a:spcBef>
                <a:spcPts val="400"/>
              </a:spcBef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autoconceito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27153" y="4506200"/>
            <a:ext cx="3413125" cy="178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6731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Altas expectati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as: todos são capa</a:t>
            </a:r>
            <a:r>
              <a:rPr sz="2000" spc="-15" dirty="0" smtClean="0">
                <a:solidFill>
                  <a:srgbClr val="FFFFFF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es de</a:t>
            </a:r>
            <a:endParaRPr sz="2000" dirty="0">
              <a:latin typeface="Verdana"/>
              <a:cs typeface="Verdana"/>
            </a:endParaRPr>
          </a:p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aprender</a:t>
            </a:r>
            <a:r>
              <a:rPr sz="20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 de t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ansformar a si mesmo e o contexto em que estão inseridos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9BC06D"/>
                </a:solidFill>
                <a:latin typeface="Verdana"/>
                <a:cs typeface="Verdana"/>
              </a:rPr>
              <a:t>Transformação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31277" y="3225801"/>
            <a:ext cx="228711" cy="770657"/>
          </a:xfrm>
          <a:custGeom>
            <a:avLst/>
            <a:gdLst/>
            <a:ahLst/>
            <a:cxnLst/>
            <a:rect l="l" t="t" r="r" b="b"/>
            <a:pathLst>
              <a:path w="228711" h="770657">
                <a:moveTo>
                  <a:pt x="38612" y="578907"/>
                </a:moveTo>
                <a:lnTo>
                  <a:pt x="28403" y="587184"/>
                </a:lnTo>
                <a:lnTo>
                  <a:pt x="20680" y="595228"/>
                </a:lnTo>
                <a:lnTo>
                  <a:pt x="0" y="618261"/>
                </a:lnTo>
                <a:lnTo>
                  <a:pt x="6610" y="629332"/>
                </a:lnTo>
                <a:lnTo>
                  <a:pt x="13604" y="639913"/>
                </a:lnTo>
                <a:lnTo>
                  <a:pt x="29073" y="662319"/>
                </a:lnTo>
                <a:lnTo>
                  <a:pt x="36318" y="673080"/>
                </a:lnTo>
                <a:lnTo>
                  <a:pt x="61632" y="713837"/>
                </a:lnTo>
                <a:lnTo>
                  <a:pt x="85461" y="758702"/>
                </a:lnTo>
                <a:lnTo>
                  <a:pt x="90926" y="770657"/>
                </a:lnTo>
                <a:lnTo>
                  <a:pt x="100895" y="763986"/>
                </a:lnTo>
                <a:lnTo>
                  <a:pt x="138539" y="730555"/>
                </a:lnTo>
                <a:lnTo>
                  <a:pt x="166933" y="698981"/>
                </a:lnTo>
                <a:lnTo>
                  <a:pt x="197477" y="662156"/>
                </a:lnTo>
                <a:lnTo>
                  <a:pt x="207546" y="649453"/>
                </a:lnTo>
                <a:lnTo>
                  <a:pt x="137071" y="649453"/>
                </a:lnTo>
                <a:lnTo>
                  <a:pt x="137266" y="647757"/>
                </a:lnTo>
                <a:lnTo>
                  <a:pt x="88051" y="647757"/>
                </a:lnTo>
                <a:lnTo>
                  <a:pt x="84902" y="643763"/>
                </a:lnTo>
                <a:lnTo>
                  <a:pt x="80304" y="636689"/>
                </a:lnTo>
                <a:lnTo>
                  <a:pt x="66085" y="616225"/>
                </a:lnTo>
                <a:lnTo>
                  <a:pt x="54482" y="599998"/>
                </a:lnTo>
                <a:lnTo>
                  <a:pt x="44914" y="587131"/>
                </a:lnTo>
                <a:lnTo>
                  <a:pt x="38612" y="578907"/>
                </a:lnTo>
                <a:close/>
              </a:path>
              <a:path w="228711" h="770657">
                <a:moveTo>
                  <a:pt x="203594" y="570286"/>
                </a:moveTo>
                <a:lnTo>
                  <a:pt x="193192" y="580940"/>
                </a:lnTo>
                <a:lnTo>
                  <a:pt x="186202" y="588486"/>
                </a:lnTo>
                <a:lnTo>
                  <a:pt x="179590" y="596379"/>
                </a:lnTo>
                <a:lnTo>
                  <a:pt x="153499" y="629332"/>
                </a:lnTo>
                <a:lnTo>
                  <a:pt x="140900" y="644797"/>
                </a:lnTo>
                <a:lnTo>
                  <a:pt x="137071" y="649453"/>
                </a:lnTo>
                <a:lnTo>
                  <a:pt x="207546" y="649453"/>
                </a:lnTo>
                <a:lnTo>
                  <a:pt x="213704" y="641569"/>
                </a:lnTo>
                <a:lnTo>
                  <a:pt x="221318" y="631633"/>
                </a:lnTo>
                <a:lnTo>
                  <a:pt x="228711" y="621797"/>
                </a:lnTo>
                <a:lnTo>
                  <a:pt x="225143" y="607419"/>
                </a:lnTo>
                <a:lnTo>
                  <a:pt x="221114" y="598294"/>
                </a:lnTo>
                <a:lnTo>
                  <a:pt x="210450" y="580940"/>
                </a:lnTo>
                <a:lnTo>
                  <a:pt x="203594" y="570286"/>
                </a:lnTo>
                <a:close/>
              </a:path>
              <a:path w="228711" h="770657">
                <a:moveTo>
                  <a:pt x="115204" y="0"/>
                </a:moveTo>
                <a:lnTo>
                  <a:pt x="71618" y="17056"/>
                </a:lnTo>
                <a:lnTo>
                  <a:pt x="73695" y="31599"/>
                </a:lnTo>
                <a:lnTo>
                  <a:pt x="75648" y="46262"/>
                </a:lnTo>
                <a:lnTo>
                  <a:pt x="80820" y="90902"/>
                </a:lnTo>
                <a:lnTo>
                  <a:pt x="85168" y="137536"/>
                </a:lnTo>
                <a:lnTo>
                  <a:pt x="88561" y="182518"/>
                </a:lnTo>
                <a:lnTo>
                  <a:pt x="91431" y="229140"/>
                </a:lnTo>
                <a:lnTo>
                  <a:pt x="93831" y="276068"/>
                </a:lnTo>
                <a:lnTo>
                  <a:pt x="95913" y="323126"/>
                </a:lnTo>
                <a:lnTo>
                  <a:pt x="96688" y="373919"/>
                </a:lnTo>
                <a:lnTo>
                  <a:pt x="96773" y="386707"/>
                </a:lnTo>
                <a:lnTo>
                  <a:pt x="96984" y="399350"/>
                </a:lnTo>
                <a:lnTo>
                  <a:pt x="97143" y="413245"/>
                </a:lnTo>
                <a:lnTo>
                  <a:pt x="97387" y="426441"/>
                </a:lnTo>
                <a:lnTo>
                  <a:pt x="97896" y="451434"/>
                </a:lnTo>
                <a:lnTo>
                  <a:pt x="98030" y="462279"/>
                </a:lnTo>
                <a:lnTo>
                  <a:pt x="98051" y="475740"/>
                </a:lnTo>
                <a:lnTo>
                  <a:pt x="96776" y="521766"/>
                </a:lnTo>
                <a:lnTo>
                  <a:pt x="96535" y="528434"/>
                </a:lnTo>
                <a:lnTo>
                  <a:pt x="96471" y="535139"/>
                </a:lnTo>
                <a:lnTo>
                  <a:pt x="95989" y="541832"/>
                </a:lnTo>
                <a:lnTo>
                  <a:pt x="93720" y="581132"/>
                </a:lnTo>
                <a:lnTo>
                  <a:pt x="92437" y="598294"/>
                </a:lnTo>
                <a:lnTo>
                  <a:pt x="91559" y="609386"/>
                </a:lnTo>
                <a:lnTo>
                  <a:pt x="90773" y="618835"/>
                </a:lnTo>
                <a:lnTo>
                  <a:pt x="89054" y="638360"/>
                </a:lnTo>
                <a:lnTo>
                  <a:pt x="88051" y="647757"/>
                </a:lnTo>
                <a:lnTo>
                  <a:pt x="137266" y="647757"/>
                </a:lnTo>
                <a:lnTo>
                  <a:pt x="142489" y="588749"/>
                </a:lnTo>
                <a:lnTo>
                  <a:pt x="145468" y="537591"/>
                </a:lnTo>
                <a:lnTo>
                  <a:pt x="145963" y="530580"/>
                </a:lnTo>
                <a:lnTo>
                  <a:pt x="146040" y="523659"/>
                </a:lnTo>
                <a:lnTo>
                  <a:pt x="146294" y="516699"/>
                </a:lnTo>
                <a:lnTo>
                  <a:pt x="147551" y="475030"/>
                </a:lnTo>
                <a:lnTo>
                  <a:pt x="147700" y="463584"/>
                </a:lnTo>
                <a:lnTo>
                  <a:pt x="147787" y="451434"/>
                </a:lnTo>
                <a:lnTo>
                  <a:pt x="147843" y="398807"/>
                </a:lnTo>
                <a:lnTo>
                  <a:pt x="146607" y="345686"/>
                </a:lnTo>
                <a:lnTo>
                  <a:pt x="145071" y="304035"/>
                </a:lnTo>
                <a:lnTo>
                  <a:pt x="142163" y="252187"/>
                </a:lnTo>
                <a:lnTo>
                  <a:pt x="138506" y="202049"/>
                </a:lnTo>
                <a:lnTo>
                  <a:pt x="134148" y="153435"/>
                </a:lnTo>
                <a:lnTo>
                  <a:pt x="129119" y="105977"/>
                </a:lnTo>
                <a:lnTo>
                  <a:pt x="123531" y="60032"/>
                </a:lnTo>
                <a:lnTo>
                  <a:pt x="117371" y="14871"/>
                </a:lnTo>
                <a:lnTo>
                  <a:pt x="115204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lang="x-none"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Aprendizagem Dialógica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pt-BR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2"/>
          <p:cNvSpPr txBox="1"/>
          <p:nvPr/>
        </p:nvSpPr>
        <p:spPr>
          <a:xfrm>
            <a:off x="876300" y="777240"/>
            <a:ext cx="8408035" cy="5242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7206615">
              <a:lnSpc>
                <a:spcPts val="4500"/>
              </a:lnSpc>
            </a:pPr>
            <a:r>
              <a:rPr lang="x-none" sz="2000" spc="-100" dirty="0" smtClean="0">
                <a:solidFill>
                  <a:srgbClr val="333333"/>
                </a:solidFill>
                <a:latin typeface="Verdana"/>
                <a:cs typeface="Verdana"/>
              </a:rPr>
              <a:t> “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Aprendizagem Dialógica se dá por meio de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diálogos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ts val="23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igualitários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, em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nas quais se reconhece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  <a:p>
            <a:pPr marL="12700" marR="511809">
              <a:lnSpc>
                <a:spcPct val="1167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inteligência cultural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todas as pessoas. Essas inte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estão orientadas à 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dos ní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eis prévios de conhecimento e do contexto sociocultu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em busca do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êxito para todos</a:t>
            </a:r>
            <a:r>
              <a:rPr sz="2000" spc="-204" dirty="0" smtClean="0">
                <a:solidFill>
                  <a:srgbClr val="333333"/>
                </a:solidFill>
                <a:latin typeface="Verdana"/>
                <a:cs typeface="Verdana"/>
              </a:rPr>
              <a:t>”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750"/>
              </a:lnSpc>
              <a:spcBef>
                <a:spcPts val="49"/>
              </a:spcBef>
            </a:pPr>
            <a:endParaRPr sz="75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 marR="15811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Além diss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 </a:t>
            </a:r>
            <a:r>
              <a:rPr sz="2000" spc="-105" dirty="0" smtClean="0">
                <a:solidFill>
                  <a:srgbClr val="333333"/>
                </a:solidFill>
                <a:latin typeface="Verdana"/>
                <a:cs typeface="Verdana"/>
              </a:rPr>
              <a:t>“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Aprendizagem Dialógica se produz nas inte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ações que aumentam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aprendizado instrumenta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que f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orecem a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criação de sentido pessoal e socia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l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que são guiadas</a:t>
            </a:r>
            <a:endParaRPr sz="2000" dirty="0">
              <a:latin typeface="Verdana"/>
              <a:cs typeface="Verdana"/>
            </a:endParaRPr>
          </a:p>
          <a:p>
            <a:pPr marL="12700" marR="99695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por princípios de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solidariedade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nas quais 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igualdade e a diferença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são 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alores compatí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eis e mutuamente enriquecedores</a:t>
            </a:r>
            <a:r>
              <a:rPr sz="2000" spc="-210" dirty="0" smtClean="0">
                <a:solidFill>
                  <a:srgbClr val="333333"/>
                </a:solidFill>
                <a:latin typeface="Verdana"/>
                <a:cs typeface="Verdana"/>
              </a:rPr>
              <a:t>”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 marL="12700">
              <a:lnSpc>
                <a:spcPct val="100000"/>
              </a:lnSpc>
            </a:pPr>
            <a:r>
              <a:rPr sz="1600" dirty="0" smtClean="0">
                <a:solidFill>
                  <a:srgbClr val="333333"/>
                </a:solidFill>
                <a:latin typeface="Verdana"/>
                <a:cs typeface="Verdana"/>
              </a:rPr>
              <a:t>(Em </a:t>
            </a:r>
            <a:r>
              <a:rPr sz="16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ubert, A.; Flecha, A</a:t>
            </a:r>
            <a:r>
              <a:rPr sz="1600" spc="-11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, Garcia, </a:t>
            </a:r>
            <a:r>
              <a:rPr sz="1600" spc="-5" dirty="0" smtClean="0">
                <a:solidFill>
                  <a:srgbClr val="333333"/>
                </a:solidFill>
                <a:latin typeface="Verdana"/>
                <a:cs typeface="Verdana"/>
              </a:rPr>
              <a:t>C</a:t>
            </a:r>
            <a:r>
              <a:rPr sz="1600" spc="-105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, Flecha, </a:t>
            </a:r>
            <a:r>
              <a:rPr sz="1600" spc="-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spc="-105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16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acioner</a:t>
            </a:r>
            <a:r>
              <a:rPr sz="16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1600" spc="-20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1600" spc="-105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, 2008, </a:t>
            </a:r>
            <a:r>
              <a:rPr sz="1600" spc="-2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1600" spc="0" dirty="0" smtClean="0">
                <a:solidFill>
                  <a:srgbClr val="333333"/>
                </a:solidFill>
                <a:latin typeface="Verdana"/>
                <a:cs typeface="Verdana"/>
              </a:rPr>
              <a:t>. 167)</a:t>
            </a:r>
            <a:endParaRPr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01734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566229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Dimensão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instrumental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Dimensão instrumental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28700" y="2965450"/>
            <a:ext cx="8394700" cy="2978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73406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 acesso ao conhecimento instrumental, advindo da ciência e da escolaridade, é essencial pa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ope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ansformações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agir no mundo atual.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Quando falamos de dimensão instrumental, nos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  referimos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à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aprendizagem daqueles instrumentos fundamentais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como o diálogo e a reflexã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e de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conteúdos e habilidades escolares essenciais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para a inclusão na sociedade atual.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00982" y="5876542"/>
            <a:ext cx="2239775" cy="981458"/>
          </a:xfrm>
          <a:custGeom>
            <a:avLst/>
            <a:gdLst/>
            <a:ahLst/>
            <a:cxnLst/>
            <a:rect l="l" t="t" r="r" b="b"/>
            <a:pathLst>
              <a:path w="2463753" h="1306320">
                <a:moveTo>
                  <a:pt x="576838" y="2409"/>
                </a:moveTo>
                <a:lnTo>
                  <a:pt x="8511" y="2885"/>
                </a:lnTo>
                <a:lnTo>
                  <a:pt x="6576" y="48238"/>
                </a:lnTo>
                <a:lnTo>
                  <a:pt x="5214" y="95752"/>
                </a:lnTo>
                <a:lnTo>
                  <a:pt x="4839" y="150710"/>
                </a:lnTo>
                <a:lnTo>
                  <a:pt x="5005" y="162974"/>
                </a:lnTo>
                <a:lnTo>
                  <a:pt x="7203" y="203905"/>
                </a:lnTo>
                <a:lnTo>
                  <a:pt x="9776" y="220979"/>
                </a:lnTo>
                <a:lnTo>
                  <a:pt x="10858" y="228174"/>
                </a:lnTo>
                <a:lnTo>
                  <a:pt x="13713" y="273823"/>
                </a:lnTo>
                <a:lnTo>
                  <a:pt x="14126" y="348378"/>
                </a:lnTo>
                <a:lnTo>
                  <a:pt x="13900" y="385216"/>
                </a:lnTo>
                <a:lnTo>
                  <a:pt x="13481" y="429393"/>
                </a:lnTo>
                <a:lnTo>
                  <a:pt x="12864" y="481715"/>
                </a:lnTo>
                <a:lnTo>
                  <a:pt x="12042" y="542992"/>
                </a:lnTo>
                <a:lnTo>
                  <a:pt x="11008" y="614030"/>
                </a:lnTo>
                <a:lnTo>
                  <a:pt x="9756" y="695636"/>
                </a:lnTo>
                <a:lnTo>
                  <a:pt x="8279" y="788619"/>
                </a:lnTo>
                <a:lnTo>
                  <a:pt x="4627" y="1011942"/>
                </a:lnTo>
                <a:lnTo>
                  <a:pt x="0" y="1290459"/>
                </a:lnTo>
                <a:lnTo>
                  <a:pt x="1466554" y="1306320"/>
                </a:lnTo>
                <a:lnTo>
                  <a:pt x="2444978" y="1302245"/>
                </a:lnTo>
                <a:lnTo>
                  <a:pt x="2451603" y="945708"/>
                </a:lnTo>
                <a:lnTo>
                  <a:pt x="2457174" y="640049"/>
                </a:lnTo>
                <a:lnTo>
                  <a:pt x="2459734" y="496209"/>
                </a:lnTo>
                <a:lnTo>
                  <a:pt x="2461842" y="373919"/>
                </a:lnTo>
                <a:lnTo>
                  <a:pt x="2462756" y="318072"/>
                </a:lnTo>
                <a:lnTo>
                  <a:pt x="2463638" y="258266"/>
                </a:lnTo>
                <a:lnTo>
                  <a:pt x="2463753" y="246010"/>
                </a:lnTo>
                <a:lnTo>
                  <a:pt x="2463673" y="213855"/>
                </a:lnTo>
                <a:lnTo>
                  <a:pt x="2461789" y="170870"/>
                </a:lnTo>
                <a:lnTo>
                  <a:pt x="2457759" y="125221"/>
                </a:lnTo>
                <a:lnTo>
                  <a:pt x="2452551" y="73326"/>
                </a:lnTo>
                <a:lnTo>
                  <a:pt x="2445680" y="6798"/>
                </a:lnTo>
                <a:lnTo>
                  <a:pt x="1434926" y="6798"/>
                </a:lnTo>
                <a:lnTo>
                  <a:pt x="576838" y="2409"/>
                </a:lnTo>
                <a:close/>
              </a:path>
              <a:path w="2463753" h="1306320">
                <a:moveTo>
                  <a:pt x="2444978" y="0"/>
                </a:moveTo>
                <a:lnTo>
                  <a:pt x="1434926" y="6798"/>
                </a:lnTo>
                <a:lnTo>
                  <a:pt x="2445680" y="6798"/>
                </a:lnTo>
                <a:lnTo>
                  <a:pt x="244497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12482" y="5876542"/>
            <a:ext cx="2239775" cy="981458"/>
          </a:xfrm>
          <a:custGeom>
            <a:avLst/>
            <a:gdLst/>
            <a:ahLst/>
            <a:cxnLst/>
            <a:rect l="l" t="t" r="r" b="b"/>
            <a:pathLst>
              <a:path w="2463753" h="1306320">
                <a:moveTo>
                  <a:pt x="576838" y="2409"/>
                </a:moveTo>
                <a:lnTo>
                  <a:pt x="8511" y="2885"/>
                </a:lnTo>
                <a:lnTo>
                  <a:pt x="6576" y="48238"/>
                </a:lnTo>
                <a:lnTo>
                  <a:pt x="5214" y="95752"/>
                </a:lnTo>
                <a:lnTo>
                  <a:pt x="4839" y="150710"/>
                </a:lnTo>
                <a:lnTo>
                  <a:pt x="5005" y="162974"/>
                </a:lnTo>
                <a:lnTo>
                  <a:pt x="7203" y="203905"/>
                </a:lnTo>
                <a:lnTo>
                  <a:pt x="9776" y="220979"/>
                </a:lnTo>
                <a:lnTo>
                  <a:pt x="10858" y="228174"/>
                </a:lnTo>
                <a:lnTo>
                  <a:pt x="13713" y="273823"/>
                </a:lnTo>
                <a:lnTo>
                  <a:pt x="14126" y="348378"/>
                </a:lnTo>
                <a:lnTo>
                  <a:pt x="13900" y="385216"/>
                </a:lnTo>
                <a:lnTo>
                  <a:pt x="13481" y="429393"/>
                </a:lnTo>
                <a:lnTo>
                  <a:pt x="12864" y="481715"/>
                </a:lnTo>
                <a:lnTo>
                  <a:pt x="12042" y="542992"/>
                </a:lnTo>
                <a:lnTo>
                  <a:pt x="11008" y="614030"/>
                </a:lnTo>
                <a:lnTo>
                  <a:pt x="9756" y="695636"/>
                </a:lnTo>
                <a:lnTo>
                  <a:pt x="8279" y="788619"/>
                </a:lnTo>
                <a:lnTo>
                  <a:pt x="4627" y="1011942"/>
                </a:lnTo>
                <a:lnTo>
                  <a:pt x="0" y="1290459"/>
                </a:lnTo>
                <a:lnTo>
                  <a:pt x="1466554" y="1306320"/>
                </a:lnTo>
                <a:lnTo>
                  <a:pt x="2444978" y="1302245"/>
                </a:lnTo>
                <a:lnTo>
                  <a:pt x="2451603" y="945708"/>
                </a:lnTo>
                <a:lnTo>
                  <a:pt x="2457174" y="640049"/>
                </a:lnTo>
                <a:lnTo>
                  <a:pt x="2459734" y="496209"/>
                </a:lnTo>
                <a:lnTo>
                  <a:pt x="2461842" y="373919"/>
                </a:lnTo>
                <a:lnTo>
                  <a:pt x="2462756" y="318072"/>
                </a:lnTo>
                <a:lnTo>
                  <a:pt x="2463638" y="258266"/>
                </a:lnTo>
                <a:lnTo>
                  <a:pt x="2463753" y="246010"/>
                </a:lnTo>
                <a:lnTo>
                  <a:pt x="2463673" y="213855"/>
                </a:lnTo>
                <a:lnTo>
                  <a:pt x="2461789" y="170870"/>
                </a:lnTo>
                <a:lnTo>
                  <a:pt x="2457759" y="125221"/>
                </a:lnTo>
                <a:lnTo>
                  <a:pt x="2452551" y="73326"/>
                </a:lnTo>
                <a:lnTo>
                  <a:pt x="2445680" y="6798"/>
                </a:lnTo>
                <a:lnTo>
                  <a:pt x="1434926" y="6798"/>
                </a:lnTo>
                <a:lnTo>
                  <a:pt x="576838" y="2409"/>
                </a:lnTo>
                <a:close/>
              </a:path>
              <a:path w="2463753" h="1306320">
                <a:moveTo>
                  <a:pt x="2444978" y="0"/>
                </a:moveTo>
                <a:lnTo>
                  <a:pt x="1434926" y="6798"/>
                </a:lnTo>
                <a:lnTo>
                  <a:pt x="2445680" y="6798"/>
                </a:lnTo>
                <a:lnTo>
                  <a:pt x="244497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274782" y="5876542"/>
            <a:ext cx="2239775" cy="981458"/>
          </a:xfrm>
          <a:custGeom>
            <a:avLst/>
            <a:gdLst/>
            <a:ahLst/>
            <a:cxnLst/>
            <a:rect l="l" t="t" r="r" b="b"/>
            <a:pathLst>
              <a:path w="2463753" h="1306320">
                <a:moveTo>
                  <a:pt x="576838" y="2409"/>
                </a:moveTo>
                <a:lnTo>
                  <a:pt x="8511" y="2885"/>
                </a:lnTo>
                <a:lnTo>
                  <a:pt x="6576" y="48238"/>
                </a:lnTo>
                <a:lnTo>
                  <a:pt x="5214" y="95752"/>
                </a:lnTo>
                <a:lnTo>
                  <a:pt x="4839" y="150710"/>
                </a:lnTo>
                <a:lnTo>
                  <a:pt x="5005" y="162974"/>
                </a:lnTo>
                <a:lnTo>
                  <a:pt x="7203" y="203905"/>
                </a:lnTo>
                <a:lnTo>
                  <a:pt x="9776" y="220979"/>
                </a:lnTo>
                <a:lnTo>
                  <a:pt x="10858" y="228174"/>
                </a:lnTo>
                <a:lnTo>
                  <a:pt x="13713" y="273823"/>
                </a:lnTo>
                <a:lnTo>
                  <a:pt x="14126" y="348378"/>
                </a:lnTo>
                <a:lnTo>
                  <a:pt x="13900" y="385216"/>
                </a:lnTo>
                <a:lnTo>
                  <a:pt x="13481" y="429393"/>
                </a:lnTo>
                <a:lnTo>
                  <a:pt x="12864" y="481715"/>
                </a:lnTo>
                <a:lnTo>
                  <a:pt x="12042" y="542992"/>
                </a:lnTo>
                <a:lnTo>
                  <a:pt x="11008" y="614030"/>
                </a:lnTo>
                <a:lnTo>
                  <a:pt x="9756" y="695636"/>
                </a:lnTo>
                <a:lnTo>
                  <a:pt x="8279" y="788619"/>
                </a:lnTo>
                <a:lnTo>
                  <a:pt x="4627" y="1011942"/>
                </a:lnTo>
                <a:lnTo>
                  <a:pt x="0" y="1290459"/>
                </a:lnTo>
                <a:lnTo>
                  <a:pt x="1466554" y="1306320"/>
                </a:lnTo>
                <a:lnTo>
                  <a:pt x="2444978" y="1302245"/>
                </a:lnTo>
                <a:lnTo>
                  <a:pt x="2451603" y="945708"/>
                </a:lnTo>
                <a:lnTo>
                  <a:pt x="2457174" y="640049"/>
                </a:lnTo>
                <a:lnTo>
                  <a:pt x="2459734" y="496209"/>
                </a:lnTo>
                <a:lnTo>
                  <a:pt x="2461842" y="373919"/>
                </a:lnTo>
                <a:lnTo>
                  <a:pt x="2462756" y="318072"/>
                </a:lnTo>
                <a:lnTo>
                  <a:pt x="2463638" y="258266"/>
                </a:lnTo>
                <a:lnTo>
                  <a:pt x="2463753" y="246010"/>
                </a:lnTo>
                <a:lnTo>
                  <a:pt x="2463673" y="213855"/>
                </a:lnTo>
                <a:lnTo>
                  <a:pt x="2461789" y="170870"/>
                </a:lnTo>
                <a:lnTo>
                  <a:pt x="2457759" y="125221"/>
                </a:lnTo>
                <a:lnTo>
                  <a:pt x="2452551" y="73326"/>
                </a:lnTo>
                <a:lnTo>
                  <a:pt x="2445680" y="6798"/>
                </a:lnTo>
                <a:lnTo>
                  <a:pt x="1434926" y="6798"/>
                </a:lnTo>
                <a:lnTo>
                  <a:pt x="576838" y="2409"/>
                </a:lnTo>
                <a:close/>
              </a:path>
              <a:path w="2463753" h="1306320">
                <a:moveTo>
                  <a:pt x="2444978" y="0"/>
                </a:moveTo>
                <a:lnTo>
                  <a:pt x="1434926" y="6798"/>
                </a:lnTo>
                <a:lnTo>
                  <a:pt x="2445680" y="6798"/>
                </a:lnTo>
                <a:lnTo>
                  <a:pt x="244497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90411" y="5937316"/>
            <a:ext cx="1742209" cy="80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494030">
              <a:lnSpc>
                <a:spcPct val="116700"/>
              </a:lnSpc>
            </a:pPr>
            <a:r>
              <a:rPr sz="1400" dirty="0" smtClean="0">
                <a:solidFill>
                  <a:srgbClr val="FFFFFF"/>
                </a:solidFill>
                <a:latin typeface="Verdana"/>
                <a:cs typeface="Verdana"/>
              </a:rPr>
              <a:t>Estudantes de bairros</a:t>
            </a:r>
            <a:endParaRPr sz="14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400" dirty="0" smtClean="0">
                <a:solidFill>
                  <a:srgbClr val="FFFFFF"/>
                </a:solidFill>
                <a:latin typeface="Verdana"/>
                <a:cs typeface="Verdana"/>
              </a:rPr>
              <a:t>desf</a:t>
            </a:r>
            <a:r>
              <a:rPr sz="1400" spc="-20" dirty="0" smtClean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sz="1400" spc="0" dirty="0" smtClean="0">
                <a:solidFill>
                  <a:srgbClr val="FFFFFF"/>
                </a:solidFill>
                <a:latin typeface="Verdana"/>
                <a:cs typeface="Verdana"/>
              </a:rPr>
              <a:t>orecidos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5828" y="5937316"/>
            <a:ext cx="1550555" cy="806274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1400" dirty="0" smtClean="0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400" spc="-20" dirty="0" smtClean="0">
                <a:solidFill>
                  <a:srgbClr val="FFFFFF"/>
                </a:solidFill>
                <a:latin typeface="Verdana"/>
                <a:cs typeface="Verdana"/>
              </a:rPr>
              <a:t>nv</a:t>
            </a:r>
            <a:r>
              <a:rPr sz="1400" spc="0" dirty="0" smtClean="0">
                <a:solidFill>
                  <a:srgbClr val="FFFFFF"/>
                </a:solidFill>
                <a:latin typeface="Verdana"/>
                <a:cs typeface="Verdana"/>
              </a:rPr>
              <a:t>estimento na dimensão instrumental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364672" y="6070901"/>
            <a:ext cx="1751445" cy="5391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1400" dirty="0" smtClean="0">
                <a:solidFill>
                  <a:srgbClr val="FFFFFF"/>
                </a:solidFill>
                <a:latin typeface="Verdana"/>
                <a:cs typeface="Verdana"/>
              </a:rPr>
              <a:t>Supe</a:t>
            </a:r>
            <a:r>
              <a:rPr sz="14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400" spc="0" dirty="0" smtClean="0">
                <a:solidFill>
                  <a:srgbClr val="FFFFFF"/>
                </a:solidFill>
                <a:latin typeface="Verdana"/>
                <a:cs typeface="Verdana"/>
              </a:rPr>
              <a:t>ar e</a:t>
            </a:r>
            <a:r>
              <a:rPr sz="1400" spc="-20" dirty="0" smtClean="0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400" spc="0" dirty="0" smtClean="0">
                <a:solidFill>
                  <a:srgbClr val="FFFFFF"/>
                </a:solidFill>
                <a:latin typeface="Verdana"/>
                <a:cs typeface="Verdana"/>
              </a:rPr>
              <a:t>clusão social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461904" y="6291321"/>
            <a:ext cx="433038" cy="170835"/>
          </a:xfrm>
          <a:custGeom>
            <a:avLst/>
            <a:gdLst/>
            <a:ahLst/>
            <a:cxnLst/>
            <a:rect l="l" t="t" r="r" b="b"/>
            <a:pathLst>
              <a:path w="476342" h="227381">
                <a:moveTo>
                  <a:pt x="471947" y="125861"/>
                </a:moveTo>
                <a:lnTo>
                  <a:pt x="281752" y="125861"/>
                </a:lnTo>
                <a:lnTo>
                  <a:pt x="293706" y="126086"/>
                </a:lnTo>
                <a:lnTo>
                  <a:pt x="321226" y="127890"/>
                </a:lnTo>
                <a:lnTo>
                  <a:pt x="325442" y="128220"/>
                </a:lnTo>
                <a:lnTo>
                  <a:pt x="329684" y="128372"/>
                </a:lnTo>
                <a:lnTo>
                  <a:pt x="333913" y="128931"/>
                </a:lnTo>
                <a:lnTo>
                  <a:pt x="364037" y="132284"/>
                </a:lnTo>
                <a:lnTo>
                  <a:pt x="382998" y="135179"/>
                </a:lnTo>
                <a:lnTo>
                  <a:pt x="394111" y="136754"/>
                </a:lnTo>
                <a:lnTo>
                  <a:pt x="401477" y="138316"/>
                </a:lnTo>
                <a:lnTo>
                  <a:pt x="394101" y="145846"/>
                </a:lnTo>
                <a:lnTo>
                  <a:pt x="378312" y="163094"/>
                </a:lnTo>
                <a:lnTo>
                  <a:pt x="366421" y="176715"/>
                </a:lnTo>
                <a:lnTo>
                  <a:pt x="358254" y="186579"/>
                </a:lnTo>
                <a:lnTo>
                  <a:pt x="363821" y="198146"/>
                </a:lnTo>
                <a:lnTo>
                  <a:pt x="370917" y="208069"/>
                </a:lnTo>
                <a:lnTo>
                  <a:pt x="384560" y="227381"/>
                </a:lnTo>
                <a:lnTo>
                  <a:pt x="411750" y="196571"/>
                </a:lnTo>
                <a:lnTo>
                  <a:pt x="447184" y="161874"/>
                </a:lnTo>
                <a:lnTo>
                  <a:pt x="476342" y="138560"/>
                </a:lnTo>
                <a:lnTo>
                  <a:pt x="472166" y="126380"/>
                </a:lnTo>
                <a:lnTo>
                  <a:pt x="471947" y="125861"/>
                </a:lnTo>
                <a:close/>
              </a:path>
              <a:path w="476342" h="227381">
                <a:moveTo>
                  <a:pt x="240222" y="75230"/>
                </a:moveTo>
                <a:lnTo>
                  <a:pt x="201685" y="75998"/>
                </a:lnTo>
                <a:lnTo>
                  <a:pt x="162819" y="78002"/>
                </a:lnTo>
                <a:lnTo>
                  <a:pt x="123794" y="81419"/>
                </a:lnTo>
                <a:lnTo>
                  <a:pt x="85676" y="86043"/>
                </a:lnTo>
                <a:lnTo>
                  <a:pt x="24035" y="96120"/>
                </a:lnTo>
                <a:lnTo>
                  <a:pt x="0" y="100880"/>
                </a:lnTo>
                <a:lnTo>
                  <a:pt x="2379" y="146559"/>
                </a:lnTo>
                <a:lnTo>
                  <a:pt x="14383" y="144113"/>
                </a:lnTo>
                <a:lnTo>
                  <a:pt x="26517" y="141880"/>
                </a:lnTo>
                <a:lnTo>
                  <a:pt x="76157" y="134808"/>
                </a:lnTo>
                <a:lnTo>
                  <a:pt x="127113" y="130118"/>
                </a:lnTo>
                <a:lnTo>
                  <a:pt x="165828" y="127679"/>
                </a:lnTo>
                <a:lnTo>
                  <a:pt x="205476" y="125972"/>
                </a:lnTo>
                <a:lnTo>
                  <a:pt x="267126" y="125972"/>
                </a:lnTo>
                <a:lnTo>
                  <a:pt x="471947" y="125861"/>
                </a:lnTo>
                <a:lnTo>
                  <a:pt x="467052" y="114575"/>
                </a:lnTo>
                <a:lnTo>
                  <a:pt x="461202" y="103256"/>
                </a:lnTo>
                <a:lnTo>
                  <a:pt x="454739" y="92297"/>
                </a:lnTo>
                <a:lnTo>
                  <a:pt x="452769" y="89269"/>
                </a:lnTo>
                <a:lnTo>
                  <a:pt x="401464" y="89269"/>
                </a:lnTo>
                <a:lnTo>
                  <a:pt x="393641" y="87618"/>
                </a:lnTo>
                <a:lnTo>
                  <a:pt x="381982" y="85967"/>
                </a:lnTo>
                <a:lnTo>
                  <a:pt x="362069" y="82919"/>
                </a:lnTo>
                <a:lnTo>
                  <a:pt x="330598" y="79414"/>
                </a:lnTo>
                <a:lnTo>
                  <a:pt x="326166" y="78842"/>
                </a:lnTo>
                <a:lnTo>
                  <a:pt x="321784" y="78664"/>
                </a:lnTo>
                <a:lnTo>
                  <a:pt x="291012" y="76543"/>
                </a:lnTo>
                <a:lnTo>
                  <a:pt x="278267" y="76049"/>
                </a:lnTo>
                <a:lnTo>
                  <a:pt x="240222" y="75230"/>
                </a:lnTo>
                <a:close/>
              </a:path>
              <a:path w="476342" h="227381">
                <a:moveTo>
                  <a:pt x="267126" y="125972"/>
                </a:moveTo>
                <a:lnTo>
                  <a:pt x="205476" y="125972"/>
                </a:lnTo>
                <a:lnTo>
                  <a:pt x="218504" y="125986"/>
                </a:lnTo>
                <a:lnTo>
                  <a:pt x="230920" y="126134"/>
                </a:lnTo>
                <a:lnTo>
                  <a:pt x="256812" y="126103"/>
                </a:lnTo>
                <a:lnTo>
                  <a:pt x="267126" y="125972"/>
                </a:lnTo>
                <a:close/>
              </a:path>
              <a:path w="476342" h="227381">
                <a:moveTo>
                  <a:pt x="385068" y="0"/>
                </a:moveTo>
                <a:lnTo>
                  <a:pt x="371695" y="1093"/>
                </a:lnTo>
                <a:lnTo>
                  <a:pt x="363694" y="8548"/>
                </a:lnTo>
                <a:lnTo>
                  <a:pt x="355833" y="16015"/>
                </a:lnTo>
                <a:lnTo>
                  <a:pt x="348365" y="24029"/>
                </a:lnTo>
                <a:lnTo>
                  <a:pt x="357856" y="34837"/>
                </a:lnTo>
                <a:lnTo>
                  <a:pt x="364255" y="42378"/>
                </a:lnTo>
                <a:lnTo>
                  <a:pt x="372002" y="51929"/>
                </a:lnTo>
                <a:lnTo>
                  <a:pt x="389278" y="73523"/>
                </a:lnTo>
                <a:lnTo>
                  <a:pt x="399008" y="86043"/>
                </a:lnTo>
                <a:lnTo>
                  <a:pt x="401464" y="89269"/>
                </a:lnTo>
                <a:lnTo>
                  <a:pt x="452769" y="89269"/>
                </a:lnTo>
                <a:lnTo>
                  <a:pt x="422966" y="47421"/>
                </a:lnTo>
                <a:lnTo>
                  <a:pt x="392829" y="9321"/>
                </a:lnTo>
                <a:lnTo>
                  <a:pt x="385068" y="0"/>
                </a:lnTo>
                <a:close/>
              </a:path>
            </a:pathLst>
          </a:custGeom>
          <a:solidFill>
            <a:srgbClr val="B7AF0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8804" y="6291321"/>
            <a:ext cx="433038" cy="170835"/>
          </a:xfrm>
          <a:custGeom>
            <a:avLst/>
            <a:gdLst/>
            <a:ahLst/>
            <a:cxnLst/>
            <a:rect l="l" t="t" r="r" b="b"/>
            <a:pathLst>
              <a:path w="476342" h="227381">
                <a:moveTo>
                  <a:pt x="471947" y="125861"/>
                </a:moveTo>
                <a:lnTo>
                  <a:pt x="281752" y="125861"/>
                </a:lnTo>
                <a:lnTo>
                  <a:pt x="293706" y="126086"/>
                </a:lnTo>
                <a:lnTo>
                  <a:pt x="321226" y="127890"/>
                </a:lnTo>
                <a:lnTo>
                  <a:pt x="325442" y="128220"/>
                </a:lnTo>
                <a:lnTo>
                  <a:pt x="329684" y="128372"/>
                </a:lnTo>
                <a:lnTo>
                  <a:pt x="333913" y="128931"/>
                </a:lnTo>
                <a:lnTo>
                  <a:pt x="364037" y="132284"/>
                </a:lnTo>
                <a:lnTo>
                  <a:pt x="382998" y="135179"/>
                </a:lnTo>
                <a:lnTo>
                  <a:pt x="394111" y="136754"/>
                </a:lnTo>
                <a:lnTo>
                  <a:pt x="401477" y="138316"/>
                </a:lnTo>
                <a:lnTo>
                  <a:pt x="394101" y="145846"/>
                </a:lnTo>
                <a:lnTo>
                  <a:pt x="378312" y="163094"/>
                </a:lnTo>
                <a:lnTo>
                  <a:pt x="366421" y="176715"/>
                </a:lnTo>
                <a:lnTo>
                  <a:pt x="358254" y="186579"/>
                </a:lnTo>
                <a:lnTo>
                  <a:pt x="363821" y="198146"/>
                </a:lnTo>
                <a:lnTo>
                  <a:pt x="370917" y="208069"/>
                </a:lnTo>
                <a:lnTo>
                  <a:pt x="384560" y="227381"/>
                </a:lnTo>
                <a:lnTo>
                  <a:pt x="411750" y="196571"/>
                </a:lnTo>
                <a:lnTo>
                  <a:pt x="447184" y="161874"/>
                </a:lnTo>
                <a:lnTo>
                  <a:pt x="476342" y="138560"/>
                </a:lnTo>
                <a:lnTo>
                  <a:pt x="472166" y="126380"/>
                </a:lnTo>
                <a:lnTo>
                  <a:pt x="471947" y="125861"/>
                </a:lnTo>
                <a:close/>
              </a:path>
              <a:path w="476342" h="227381">
                <a:moveTo>
                  <a:pt x="240222" y="75230"/>
                </a:moveTo>
                <a:lnTo>
                  <a:pt x="201685" y="75998"/>
                </a:lnTo>
                <a:lnTo>
                  <a:pt x="162819" y="78002"/>
                </a:lnTo>
                <a:lnTo>
                  <a:pt x="123794" y="81419"/>
                </a:lnTo>
                <a:lnTo>
                  <a:pt x="85676" y="86043"/>
                </a:lnTo>
                <a:lnTo>
                  <a:pt x="24035" y="96120"/>
                </a:lnTo>
                <a:lnTo>
                  <a:pt x="0" y="100880"/>
                </a:lnTo>
                <a:lnTo>
                  <a:pt x="2379" y="146559"/>
                </a:lnTo>
                <a:lnTo>
                  <a:pt x="14383" y="144113"/>
                </a:lnTo>
                <a:lnTo>
                  <a:pt x="26517" y="141880"/>
                </a:lnTo>
                <a:lnTo>
                  <a:pt x="76157" y="134808"/>
                </a:lnTo>
                <a:lnTo>
                  <a:pt x="127113" y="130118"/>
                </a:lnTo>
                <a:lnTo>
                  <a:pt x="165828" y="127679"/>
                </a:lnTo>
                <a:lnTo>
                  <a:pt x="205476" y="125972"/>
                </a:lnTo>
                <a:lnTo>
                  <a:pt x="267126" y="125972"/>
                </a:lnTo>
                <a:lnTo>
                  <a:pt x="471947" y="125861"/>
                </a:lnTo>
                <a:lnTo>
                  <a:pt x="467052" y="114575"/>
                </a:lnTo>
                <a:lnTo>
                  <a:pt x="461202" y="103256"/>
                </a:lnTo>
                <a:lnTo>
                  <a:pt x="454739" y="92297"/>
                </a:lnTo>
                <a:lnTo>
                  <a:pt x="452769" y="89269"/>
                </a:lnTo>
                <a:lnTo>
                  <a:pt x="401464" y="89269"/>
                </a:lnTo>
                <a:lnTo>
                  <a:pt x="393641" y="87618"/>
                </a:lnTo>
                <a:lnTo>
                  <a:pt x="381982" y="85967"/>
                </a:lnTo>
                <a:lnTo>
                  <a:pt x="362069" y="82919"/>
                </a:lnTo>
                <a:lnTo>
                  <a:pt x="330598" y="79414"/>
                </a:lnTo>
                <a:lnTo>
                  <a:pt x="326166" y="78842"/>
                </a:lnTo>
                <a:lnTo>
                  <a:pt x="321784" y="78664"/>
                </a:lnTo>
                <a:lnTo>
                  <a:pt x="291012" y="76543"/>
                </a:lnTo>
                <a:lnTo>
                  <a:pt x="278267" y="76049"/>
                </a:lnTo>
                <a:lnTo>
                  <a:pt x="240222" y="75230"/>
                </a:lnTo>
                <a:close/>
              </a:path>
              <a:path w="476342" h="227381">
                <a:moveTo>
                  <a:pt x="267126" y="125972"/>
                </a:moveTo>
                <a:lnTo>
                  <a:pt x="205476" y="125972"/>
                </a:lnTo>
                <a:lnTo>
                  <a:pt x="218504" y="125986"/>
                </a:lnTo>
                <a:lnTo>
                  <a:pt x="230920" y="126134"/>
                </a:lnTo>
                <a:lnTo>
                  <a:pt x="256812" y="126103"/>
                </a:lnTo>
                <a:lnTo>
                  <a:pt x="267126" y="125972"/>
                </a:lnTo>
                <a:close/>
              </a:path>
              <a:path w="476342" h="227381">
                <a:moveTo>
                  <a:pt x="385068" y="0"/>
                </a:moveTo>
                <a:lnTo>
                  <a:pt x="371695" y="1093"/>
                </a:lnTo>
                <a:lnTo>
                  <a:pt x="363694" y="8548"/>
                </a:lnTo>
                <a:lnTo>
                  <a:pt x="355833" y="16015"/>
                </a:lnTo>
                <a:lnTo>
                  <a:pt x="348365" y="24029"/>
                </a:lnTo>
                <a:lnTo>
                  <a:pt x="357856" y="34837"/>
                </a:lnTo>
                <a:lnTo>
                  <a:pt x="364255" y="42378"/>
                </a:lnTo>
                <a:lnTo>
                  <a:pt x="372002" y="51929"/>
                </a:lnTo>
                <a:lnTo>
                  <a:pt x="389278" y="73523"/>
                </a:lnTo>
                <a:lnTo>
                  <a:pt x="399008" y="86043"/>
                </a:lnTo>
                <a:lnTo>
                  <a:pt x="401464" y="89269"/>
                </a:lnTo>
                <a:lnTo>
                  <a:pt x="452769" y="89269"/>
                </a:lnTo>
                <a:lnTo>
                  <a:pt x="422966" y="47421"/>
                </a:lnTo>
                <a:lnTo>
                  <a:pt x="392829" y="9321"/>
                </a:lnTo>
                <a:lnTo>
                  <a:pt x="385068" y="0"/>
                </a:lnTo>
                <a:close/>
              </a:path>
            </a:pathLst>
          </a:custGeom>
          <a:solidFill>
            <a:srgbClr val="B7AF0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TextBox 12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  <p:sp>
        <p:nvSpPr>
          <p:cNvPr id="14" name="object 5"/>
          <p:cNvSpPr/>
          <p:nvPr/>
        </p:nvSpPr>
        <p:spPr>
          <a:xfrm>
            <a:off x="889000" y="1462888"/>
            <a:ext cx="8380933" cy="135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327821"/>
            <a:ext cx="7602220" cy="3435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Freire (1997)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Existe um interesse uni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ersal pelo conheciment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que ele chama de curiosidade epistemológica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5080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17170" algn="l"/>
              </a:tabLst>
            </a:pPr>
            <a:r>
              <a:rPr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odas as pessoas são capa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 de fala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ouvi</a:t>
            </a:r>
            <a:r>
              <a:rPr sz="2000" spc="-28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explica</a:t>
            </a:r>
            <a:r>
              <a:rPr sz="2000" spc="-28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compreende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aprende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etc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000"/>
              </a:lnSpc>
              <a:buClr>
                <a:srgbClr val="333333"/>
              </a:buClr>
              <a:buFont typeface="Verdana"/>
              <a:buChar char="-"/>
            </a:pPr>
            <a:endParaRPr sz="1000" dirty="0"/>
          </a:p>
          <a:p>
            <a:pPr>
              <a:lnSpc>
                <a:spcPts val="1200"/>
              </a:lnSpc>
              <a:buClr>
                <a:srgbClr val="333333"/>
              </a:buClr>
              <a:buFont typeface="Verdana"/>
              <a:buChar char="-"/>
            </a:pPr>
            <a:endParaRPr sz="1200" dirty="0"/>
          </a:p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Wells (2001)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Questionar o conhecimento at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vés do diálogo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Dimensão instrumental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1196" y="4919536"/>
            <a:ext cx="1188371" cy="780677"/>
          </a:xfrm>
          <a:custGeom>
            <a:avLst/>
            <a:gdLst/>
            <a:ahLst/>
            <a:cxnLst/>
            <a:rect l="l" t="t" r="r" b="b"/>
            <a:pathLst>
              <a:path w="1188371" h="780677">
                <a:moveTo>
                  <a:pt x="408871" y="1835"/>
                </a:moveTo>
                <a:lnTo>
                  <a:pt x="4017" y="3890"/>
                </a:lnTo>
                <a:lnTo>
                  <a:pt x="2580" y="53441"/>
                </a:lnTo>
                <a:lnTo>
                  <a:pt x="2381" y="92546"/>
                </a:lnTo>
                <a:lnTo>
                  <a:pt x="2541" y="103365"/>
                </a:lnTo>
                <a:lnTo>
                  <a:pt x="3123" y="117135"/>
                </a:lnTo>
                <a:lnTo>
                  <a:pt x="4127" y="127812"/>
                </a:lnTo>
                <a:lnTo>
                  <a:pt x="4715" y="132070"/>
                </a:lnTo>
                <a:lnTo>
                  <a:pt x="5237" y="136370"/>
                </a:lnTo>
                <a:lnTo>
                  <a:pt x="6733" y="221889"/>
                </a:lnTo>
                <a:lnTo>
                  <a:pt x="6707" y="230228"/>
                </a:lnTo>
                <a:lnTo>
                  <a:pt x="6207" y="287904"/>
                </a:lnTo>
                <a:lnTo>
                  <a:pt x="5312" y="366985"/>
                </a:lnTo>
                <a:lnTo>
                  <a:pt x="4707" y="415759"/>
                </a:lnTo>
                <a:lnTo>
                  <a:pt x="3171" y="534188"/>
                </a:lnTo>
                <a:lnTo>
                  <a:pt x="0" y="771271"/>
                </a:lnTo>
                <a:lnTo>
                  <a:pt x="679864" y="780677"/>
                </a:lnTo>
                <a:lnTo>
                  <a:pt x="1179372" y="778306"/>
                </a:lnTo>
                <a:lnTo>
                  <a:pt x="1185894" y="337526"/>
                </a:lnTo>
                <a:lnTo>
                  <a:pt x="1187508" y="221889"/>
                </a:lnTo>
                <a:lnTo>
                  <a:pt x="1188245" y="163652"/>
                </a:lnTo>
                <a:lnTo>
                  <a:pt x="1188371" y="125215"/>
                </a:lnTo>
                <a:lnTo>
                  <a:pt x="1188218" y="118138"/>
                </a:lnTo>
                <a:lnTo>
                  <a:pt x="1184834" y="65958"/>
                </a:lnTo>
                <a:lnTo>
                  <a:pt x="1179705" y="3990"/>
                </a:lnTo>
                <a:lnTo>
                  <a:pt x="662256" y="3990"/>
                </a:lnTo>
                <a:lnTo>
                  <a:pt x="509272" y="2047"/>
                </a:lnTo>
                <a:lnTo>
                  <a:pt x="408871" y="1835"/>
                </a:lnTo>
                <a:close/>
              </a:path>
              <a:path w="1188371" h="780677">
                <a:moveTo>
                  <a:pt x="1179372" y="0"/>
                </a:moveTo>
                <a:lnTo>
                  <a:pt x="662256" y="3990"/>
                </a:lnTo>
                <a:lnTo>
                  <a:pt x="1179705" y="3990"/>
                </a:lnTo>
                <a:lnTo>
                  <a:pt x="1179372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435245" y="4767291"/>
            <a:ext cx="1651896" cy="1085143"/>
          </a:xfrm>
          <a:custGeom>
            <a:avLst/>
            <a:gdLst/>
            <a:ahLst/>
            <a:cxnLst/>
            <a:rect l="l" t="t" r="r" b="b"/>
            <a:pathLst>
              <a:path w="1651896" h="1085143">
                <a:moveTo>
                  <a:pt x="440516" y="2265"/>
                </a:moveTo>
                <a:lnTo>
                  <a:pt x="5674" y="3232"/>
                </a:lnTo>
                <a:lnTo>
                  <a:pt x="4357" y="41905"/>
                </a:lnTo>
                <a:lnTo>
                  <a:pt x="3364" y="88892"/>
                </a:lnTo>
                <a:lnTo>
                  <a:pt x="3294" y="129172"/>
                </a:lnTo>
                <a:lnTo>
                  <a:pt x="3454" y="140347"/>
                </a:lnTo>
                <a:lnTo>
                  <a:pt x="3923" y="154867"/>
                </a:lnTo>
                <a:lnTo>
                  <a:pt x="4672" y="167476"/>
                </a:lnTo>
                <a:lnTo>
                  <a:pt x="5740" y="177660"/>
                </a:lnTo>
                <a:lnTo>
                  <a:pt x="6557" y="183577"/>
                </a:lnTo>
                <a:lnTo>
                  <a:pt x="7284" y="189554"/>
                </a:lnTo>
                <a:lnTo>
                  <a:pt x="9412" y="243814"/>
                </a:lnTo>
                <a:lnTo>
                  <a:pt x="9479" y="289414"/>
                </a:lnTo>
                <a:lnTo>
                  <a:pt x="9328" y="320017"/>
                </a:lnTo>
                <a:lnTo>
                  <a:pt x="8633" y="400186"/>
                </a:lnTo>
                <a:lnTo>
                  <a:pt x="8081" y="451093"/>
                </a:lnTo>
                <a:lnTo>
                  <a:pt x="7387" y="510110"/>
                </a:lnTo>
                <a:lnTo>
                  <a:pt x="6547" y="577906"/>
                </a:lnTo>
                <a:lnTo>
                  <a:pt x="4410" y="742523"/>
                </a:lnTo>
                <a:lnTo>
                  <a:pt x="0" y="1072070"/>
                </a:lnTo>
                <a:lnTo>
                  <a:pt x="945019" y="1085143"/>
                </a:lnTo>
                <a:lnTo>
                  <a:pt x="1639328" y="1081849"/>
                </a:lnTo>
                <a:lnTo>
                  <a:pt x="1647508" y="530251"/>
                </a:lnTo>
                <a:lnTo>
                  <a:pt x="1649979" y="355707"/>
                </a:lnTo>
                <a:lnTo>
                  <a:pt x="1651184" y="265387"/>
                </a:lnTo>
                <a:lnTo>
                  <a:pt x="1651780" y="214552"/>
                </a:lnTo>
                <a:lnTo>
                  <a:pt x="1651896" y="196262"/>
                </a:lnTo>
                <a:lnTo>
                  <a:pt x="1651777" y="170439"/>
                </a:lnTo>
                <a:lnTo>
                  <a:pt x="1649774" y="129172"/>
                </a:lnTo>
                <a:lnTo>
                  <a:pt x="1646696" y="88892"/>
                </a:lnTo>
                <a:lnTo>
                  <a:pt x="1639797" y="5634"/>
                </a:lnTo>
                <a:lnTo>
                  <a:pt x="1007479" y="5634"/>
                </a:lnTo>
                <a:lnTo>
                  <a:pt x="883511" y="5295"/>
                </a:lnTo>
                <a:lnTo>
                  <a:pt x="659288" y="2433"/>
                </a:lnTo>
                <a:lnTo>
                  <a:pt x="440516" y="2265"/>
                </a:lnTo>
                <a:close/>
              </a:path>
              <a:path w="1651896" h="1085143">
                <a:moveTo>
                  <a:pt x="1639328" y="0"/>
                </a:moveTo>
                <a:lnTo>
                  <a:pt x="1007479" y="5634"/>
                </a:lnTo>
                <a:lnTo>
                  <a:pt x="1639797" y="5634"/>
                </a:lnTo>
                <a:lnTo>
                  <a:pt x="1639328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97406" y="4297238"/>
            <a:ext cx="2163902" cy="2061956"/>
          </a:xfrm>
          <a:custGeom>
            <a:avLst/>
            <a:gdLst/>
            <a:ahLst/>
            <a:cxnLst/>
            <a:rect l="l" t="t" r="r" b="b"/>
            <a:pathLst>
              <a:path w="2163902" h="2061956">
                <a:moveTo>
                  <a:pt x="7505" y="3086"/>
                </a:moveTo>
                <a:lnTo>
                  <a:pt x="6087" y="60698"/>
                </a:lnTo>
                <a:lnTo>
                  <a:pt x="4997" y="119450"/>
                </a:lnTo>
                <a:lnTo>
                  <a:pt x="4412" y="167247"/>
                </a:lnTo>
                <a:lnTo>
                  <a:pt x="4305" y="247577"/>
                </a:lnTo>
                <a:lnTo>
                  <a:pt x="4339" y="252631"/>
                </a:lnTo>
                <a:lnTo>
                  <a:pt x="5065" y="292063"/>
                </a:lnTo>
                <a:lnTo>
                  <a:pt x="7505" y="337553"/>
                </a:lnTo>
                <a:lnTo>
                  <a:pt x="8576" y="348797"/>
                </a:lnTo>
                <a:lnTo>
                  <a:pt x="9528" y="360155"/>
                </a:lnTo>
                <a:lnTo>
                  <a:pt x="11617" y="407654"/>
                </a:lnTo>
                <a:lnTo>
                  <a:pt x="12315" y="463252"/>
                </a:lnTo>
                <a:lnTo>
                  <a:pt x="12404" y="549892"/>
                </a:lnTo>
                <a:lnTo>
                  <a:pt x="12206" y="608039"/>
                </a:lnTo>
                <a:lnTo>
                  <a:pt x="11839" y="677770"/>
                </a:lnTo>
                <a:lnTo>
                  <a:pt x="11297" y="760359"/>
                </a:lnTo>
                <a:lnTo>
                  <a:pt x="10575" y="857082"/>
                </a:lnTo>
                <a:lnTo>
                  <a:pt x="9667" y="969212"/>
                </a:lnTo>
                <a:lnTo>
                  <a:pt x="8568" y="1098025"/>
                </a:lnTo>
                <a:lnTo>
                  <a:pt x="7271" y="1244794"/>
                </a:lnTo>
                <a:lnTo>
                  <a:pt x="5772" y="1410794"/>
                </a:lnTo>
                <a:lnTo>
                  <a:pt x="0" y="2036927"/>
                </a:lnTo>
                <a:lnTo>
                  <a:pt x="1288126" y="2061956"/>
                </a:lnTo>
                <a:lnTo>
                  <a:pt x="2147506" y="2055520"/>
                </a:lnTo>
                <a:lnTo>
                  <a:pt x="2157010" y="1130878"/>
                </a:lnTo>
                <a:lnTo>
                  <a:pt x="2160470" y="783387"/>
                </a:lnTo>
                <a:lnTo>
                  <a:pt x="2162322" y="590430"/>
                </a:lnTo>
                <a:lnTo>
                  <a:pt x="2163037" y="512469"/>
                </a:lnTo>
                <a:lnTo>
                  <a:pt x="2163578" y="449924"/>
                </a:lnTo>
                <a:lnTo>
                  <a:pt x="2163902" y="407654"/>
                </a:lnTo>
                <a:lnTo>
                  <a:pt x="2163783" y="321740"/>
                </a:lnTo>
                <a:lnTo>
                  <a:pt x="2162535" y="276194"/>
                </a:lnTo>
                <a:lnTo>
                  <a:pt x="2160470" y="230810"/>
                </a:lnTo>
                <a:lnTo>
                  <a:pt x="2158370" y="190930"/>
                </a:lnTo>
                <a:lnTo>
                  <a:pt x="2153887" y="110971"/>
                </a:lnTo>
                <a:lnTo>
                  <a:pt x="2148123" y="10734"/>
                </a:lnTo>
                <a:lnTo>
                  <a:pt x="1260347" y="10734"/>
                </a:lnTo>
                <a:lnTo>
                  <a:pt x="1157390" y="10055"/>
                </a:lnTo>
                <a:lnTo>
                  <a:pt x="863658" y="4424"/>
                </a:lnTo>
                <a:lnTo>
                  <a:pt x="7505" y="3086"/>
                </a:lnTo>
                <a:close/>
              </a:path>
              <a:path w="2163902" h="2061956">
                <a:moveTo>
                  <a:pt x="2147506" y="0"/>
                </a:moveTo>
                <a:lnTo>
                  <a:pt x="1260347" y="10734"/>
                </a:lnTo>
                <a:lnTo>
                  <a:pt x="2148123" y="10734"/>
                </a:lnTo>
                <a:lnTo>
                  <a:pt x="2147506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38996" y="4140200"/>
            <a:ext cx="2226619" cy="2350634"/>
          </a:xfrm>
          <a:custGeom>
            <a:avLst/>
            <a:gdLst/>
            <a:ahLst/>
            <a:cxnLst/>
            <a:rect l="l" t="t" r="r" b="b"/>
            <a:pathLst>
              <a:path w="2226619" h="2350634">
                <a:moveTo>
                  <a:pt x="7734" y="3517"/>
                </a:moveTo>
                <a:lnTo>
                  <a:pt x="6272" y="69197"/>
                </a:lnTo>
                <a:lnTo>
                  <a:pt x="5506" y="112316"/>
                </a:lnTo>
                <a:lnTo>
                  <a:pt x="4833" y="161069"/>
                </a:lnTo>
                <a:lnTo>
                  <a:pt x="4436" y="282236"/>
                </a:lnTo>
                <a:lnTo>
                  <a:pt x="4471" y="288001"/>
                </a:lnTo>
                <a:lnTo>
                  <a:pt x="5219" y="332953"/>
                </a:lnTo>
                <a:lnTo>
                  <a:pt x="7734" y="384810"/>
                </a:lnTo>
                <a:lnTo>
                  <a:pt x="8835" y="397629"/>
                </a:lnTo>
                <a:lnTo>
                  <a:pt x="9814" y="410578"/>
                </a:lnTo>
                <a:lnTo>
                  <a:pt x="11963" y="464729"/>
                </a:lnTo>
                <a:lnTo>
                  <a:pt x="12681" y="528112"/>
                </a:lnTo>
                <a:lnTo>
                  <a:pt x="12772" y="626882"/>
                </a:lnTo>
                <a:lnTo>
                  <a:pt x="12568" y="693170"/>
                </a:lnTo>
                <a:lnTo>
                  <a:pt x="12190" y="772664"/>
                </a:lnTo>
                <a:lnTo>
                  <a:pt x="11632" y="866816"/>
                </a:lnTo>
                <a:lnTo>
                  <a:pt x="10888" y="977080"/>
                </a:lnTo>
                <a:lnTo>
                  <a:pt x="9954" y="1104909"/>
                </a:lnTo>
                <a:lnTo>
                  <a:pt x="8821" y="1251755"/>
                </a:lnTo>
                <a:lnTo>
                  <a:pt x="7486" y="1419072"/>
                </a:lnTo>
                <a:lnTo>
                  <a:pt x="5942" y="1608313"/>
                </a:lnTo>
                <a:lnTo>
                  <a:pt x="0" y="2322106"/>
                </a:lnTo>
                <a:lnTo>
                  <a:pt x="1325378" y="2350634"/>
                </a:lnTo>
                <a:lnTo>
                  <a:pt x="2209622" y="2343302"/>
                </a:lnTo>
                <a:lnTo>
                  <a:pt x="2219403" y="1289203"/>
                </a:lnTo>
                <a:lnTo>
                  <a:pt x="2222964" y="893062"/>
                </a:lnTo>
                <a:lnTo>
                  <a:pt x="2224870" y="673089"/>
                </a:lnTo>
                <a:lnTo>
                  <a:pt x="2225606" y="584213"/>
                </a:lnTo>
                <a:lnTo>
                  <a:pt x="2226163" y="512911"/>
                </a:lnTo>
                <a:lnTo>
                  <a:pt x="2226496" y="464729"/>
                </a:lnTo>
                <a:lnTo>
                  <a:pt x="2226619" y="425109"/>
                </a:lnTo>
                <a:lnTo>
                  <a:pt x="2226504" y="378883"/>
                </a:lnTo>
                <a:lnTo>
                  <a:pt x="2225551" y="329017"/>
                </a:lnTo>
                <a:lnTo>
                  <a:pt x="2223808" y="282236"/>
                </a:lnTo>
                <a:lnTo>
                  <a:pt x="2221966" y="241704"/>
                </a:lnTo>
                <a:lnTo>
                  <a:pt x="2219460" y="190661"/>
                </a:lnTo>
                <a:lnTo>
                  <a:pt x="2216189" y="126506"/>
                </a:lnTo>
                <a:lnTo>
                  <a:pt x="2210257" y="12244"/>
                </a:lnTo>
                <a:lnTo>
                  <a:pt x="1296801" y="12244"/>
                </a:lnTo>
                <a:lnTo>
                  <a:pt x="1190864" y="11470"/>
                </a:lnTo>
                <a:lnTo>
                  <a:pt x="922450" y="5460"/>
                </a:lnTo>
                <a:lnTo>
                  <a:pt x="7734" y="3517"/>
                </a:lnTo>
                <a:close/>
              </a:path>
              <a:path w="2226619" h="2350634">
                <a:moveTo>
                  <a:pt x="2209622" y="0"/>
                </a:moveTo>
                <a:lnTo>
                  <a:pt x="1296801" y="12244"/>
                </a:lnTo>
                <a:lnTo>
                  <a:pt x="2210257" y="12244"/>
                </a:lnTo>
                <a:lnTo>
                  <a:pt x="2209622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876300" y="1591221"/>
            <a:ext cx="7325359" cy="1860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Vygotsky (1996)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- </a:t>
            </a:r>
            <a:r>
              <a:rPr sz="2000" spc="-220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odas as pessoas têm a capacidade de utilizar o contexto de forma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instrumental, como uma fer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amenta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t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ansformar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sua própria psicologia e o curso de seu dese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olvimento</a:t>
            </a:r>
            <a:r>
              <a:rPr lang="x-none" sz="2000" spc="0" dirty="0" smtClean="0">
                <a:solidFill>
                  <a:srgbClr val="333333"/>
                </a:solidFill>
                <a:latin typeface="Verdana"/>
                <a:cs typeface="Verdana"/>
              </a:rPr>
              <a:t>: 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59824" y="5126457"/>
            <a:ext cx="82740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Escola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568098" y="4961256"/>
            <a:ext cx="149352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er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amenta cultu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775200" y="4466057"/>
            <a:ext cx="154559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ansmitir 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75200" y="4770756"/>
            <a:ext cx="1800225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conhecimento acumulado por ge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ações anteriores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412516" y="4605656"/>
            <a:ext cx="1865630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100" dirty="0" smtClean="0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av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orecer a t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 pessoal e social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Dimensão instrumental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977835" y="5221541"/>
            <a:ext cx="378392" cy="226326"/>
          </a:xfrm>
          <a:custGeom>
            <a:avLst/>
            <a:gdLst/>
            <a:ahLst/>
            <a:cxnLst/>
            <a:rect l="l" t="t" r="r" b="b"/>
            <a:pathLst>
              <a:path w="378392" h="226326">
                <a:moveTo>
                  <a:pt x="373989" y="124065"/>
                </a:moveTo>
                <a:lnTo>
                  <a:pt x="216404" y="124065"/>
                </a:lnTo>
                <a:lnTo>
                  <a:pt x="228079" y="124235"/>
                </a:lnTo>
                <a:lnTo>
                  <a:pt x="253403" y="126403"/>
                </a:lnTo>
                <a:lnTo>
                  <a:pt x="256755" y="126758"/>
                </a:lnTo>
                <a:lnTo>
                  <a:pt x="260121" y="126949"/>
                </a:lnTo>
                <a:lnTo>
                  <a:pt x="263499" y="127533"/>
                </a:lnTo>
                <a:lnTo>
                  <a:pt x="287464" y="131102"/>
                </a:lnTo>
                <a:lnTo>
                  <a:pt x="302564" y="134137"/>
                </a:lnTo>
                <a:lnTo>
                  <a:pt x="311416" y="135788"/>
                </a:lnTo>
                <a:lnTo>
                  <a:pt x="317284" y="137401"/>
                </a:lnTo>
                <a:lnTo>
                  <a:pt x="311480" y="144856"/>
                </a:lnTo>
                <a:lnTo>
                  <a:pt x="299046" y="162013"/>
                </a:lnTo>
                <a:lnTo>
                  <a:pt x="288902" y="176716"/>
                </a:lnTo>
                <a:lnTo>
                  <a:pt x="282575" y="186412"/>
                </a:lnTo>
                <a:lnTo>
                  <a:pt x="287769" y="196951"/>
                </a:lnTo>
                <a:lnTo>
                  <a:pt x="293395" y="206756"/>
                </a:lnTo>
                <a:lnTo>
                  <a:pt x="304469" y="226326"/>
                </a:lnTo>
                <a:lnTo>
                  <a:pt x="327536" y="193454"/>
                </a:lnTo>
                <a:lnTo>
                  <a:pt x="353496" y="161748"/>
                </a:lnTo>
                <a:lnTo>
                  <a:pt x="378392" y="136813"/>
                </a:lnTo>
                <a:lnTo>
                  <a:pt x="374170" y="124515"/>
                </a:lnTo>
                <a:lnTo>
                  <a:pt x="373989" y="124065"/>
                </a:lnTo>
                <a:close/>
              </a:path>
              <a:path w="378392" h="226326">
                <a:moveTo>
                  <a:pt x="190924" y="73243"/>
                </a:moveTo>
                <a:lnTo>
                  <a:pt x="152313" y="73855"/>
                </a:lnTo>
                <a:lnTo>
                  <a:pt x="111608" y="76901"/>
                </a:lnTo>
                <a:lnTo>
                  <a:pt x="73050" y="81796"/>
                </a:lnTo>
                <a:lnTo>
                  <a:pt x="24319" y="90856"/>
                </a:lnTo>
                <a:lnTo>
                  <a:pt x="0" y="142786"/>
                </a:lnTo>
                <a:lnTo>
                  <a:pt x="11986" y="139858"/>
                </a:lnTo>
                <a:lnTo>
                  <a:pt x="24133" y="137261"/>
                </a:lnTo>
                <a:lnTo>
                  <a:pt x="74040" y="129668"/>
                </a:lnTo>
                <a:lnTo>
                  <a:pt x="112429" y="126211"/>
                </a:lnTo>
                <a:lnTo>
                  <a:pt x="151189" y="123926"/>
                </a:lnTo>
                <a:lnTo>
                  <a:pt x="164561" y="123639"/>
                </a:lnTo>
                <a:lnTo>
                  <a:pt x="373817" y="123639"/>
                </a:lnTo>
                <a:lnTo>
                  <a:pt x="369363" y="112585"/>
                </a:lnTo>
                <a:lnTo>
                  <a:pt x="364064" y="100977"/>
                </a:lnTo>
                <a:lnTo>
                  <a:pt x="358370" y="89644"/>
                </a:lnTo>
                <a:lnTo>
                  <a:pt x="357680" y="88366"/>
                </a:lnTo>
                <a:lnTo>
                  <a:pt x="316915" y="88366"/>
                </a:lnTo>
                <a:lnTo>
                  <a:pt x="310692" y="86652"/>
                </a:lnTo>
                <a:lnTo>
                  <a:pt x="301409" y="84924"/>
                </a:lnTo>
                <a:lnTo>
                  <a:pt x="285559" y="81737"/>
                </a:lnTo>
                <a:lnTo>
                  <a:pt x="260502" y="78016"/>
                </a:lnTo>
                <a:lnTo>
                  <a:pt x="256971" y="77393"/>
                </a:lnTo>
                <a:lnTo>
                  <a:pt x="253492" y="77203"/>
                </a:lnTo>
                <a:lnTo>
                  <a:pt x="249986" y="76835"/>
                </a:lnTo>
                <a:lnTo>
                  <a:pt x="229006" y="74853"/>
                </a:lnTo>
                <a:lnTo>
                  <a:pt x="216275" y="74139"/>
                </a:lnTo>
                <a:lnTo>
                  <a:pt x="203583" y="73625"/>
                </a:lnTo>
                <a:lnTo>
                  <a:pt x="190924" y="73243"/>
                </a:lnTo>
                <a:close/>
              </a:path>
              <a:path w="378392" h="226326">
                <a:moveTo>
                  <a:pt x="373817" y="123639"/>
                </a:moveTo>
                <a:lnTo>
                  <a:pt x="164561" y="123639"/>
                </a:lnTo>
                <a:lnTo>
                  <a:pt x="189538" y="124090"/>
                </a:lnTo>
                <a:lnTo>
                  <a:pt x="373989" y="124065"/>
                </a:lnTo>
                <a:lnTo>
                  <a:pt x="373817" y="123639"/>
                </a:lnTo>
                <a:close/>
              </a:path>
              <a:path w="378392" h="226326">
                <a:moveTo>
                  <a:pt x="292620" y="0"/>
                </a:moveTo>
                <a:lnTo>
                  <a:pt x="286321" y="7391"/>
                </a:lnTo>
                <a:lnTo>
                  <a:pt x="280111" y="14808"/>
                </a:lnTo>
                <a:lnTo>
                  <a:pt x="274231" y="22758"/>
                </a:lnTo>
                <a:lnTo>
                  <a:pt x="282298" y="34278"/>
                </a:lnTo>
                <a:lnTo>
                  <a:pt x="287807" y="42455"/>
                </a:lnTo>
                <a:lnTo>
                  <a:pt x="295230" y="53942"/>
                </a:lnTo>
                <a:lnTo>
                  <a:pt x="309231" y="75841"/>
                </a:lnTo>
                <a:lnTo>
                  <a:pt x="314350" y="84150"/>
                </a:lnTo>
                <a:lnTo>
                  <a:pt x="316915" y="88366"/>
                </a:lnTo>
                <a:lnTo>
                  <a:pt x="357680" y="88366"/>
                </a:lnTo>
                <a:lnTo>
                  <a:pt x="338528" y="54644"/>
                </a:lnTo>
                <a:lnTo>
                  <a:pt x="317461" y="20693"/>
                </a:lnTo>
                <a:lnTo>
                  <a:pt x="304097" y="264"/>
                </a:lnTo>
                <a:lnTo>
                  <a:pt x="292620" y="0"/>
                </a:lnTo>
                <a:close/>
              </a:path>
            </a:pathLst>
          </a:custGeom>
          <a:solidFill>
            <a:srgbClr val="B7AF0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78199" y="5221541"/>
            <a:ext cx="378392" cy="226326"/>
          </a:xfrm>
          <a:custGeom>
            <a:avLst/>
            <a:gdLst/>
            <a:ahLst/>
            <a:cxnLst/>
            <a:rect l="l" t="t" r="r" b="b"/>
            <a:pathLst>
              <a:path w="378392" h="226326">
                <a:moveTo>
                  <a:pt x="373989" y="124065"/>
                </a:moveTo>
                <a:lnTo>
                  <a:pt x="216404" y="124065"/>
                </a:lnTo>
                <a:lnTo>
                  <a:pt x="228079" y="124235"/>
                </a:lnTo>
                <a:lnTo>
                  <a:pt x="253403" y="126403"/>
                </a:lnTo>
                <a:lnTo>
                  <a:pt x="256755" y="126758"/>
                </a:lnTo>
                <a:lnTo>
                  <a:pt x="260121" y="126949"/>
                </a:lnTo>
                <a:lnTo>
                  <a:pt x="263499" y="127533"/>
                </a:lnTo>
                <a:lnTo>
                  <a:pt x="287464" y="131102"/>
                </a:lnTo>
                <a:lnTo>
                  <a:pt x="302564" y="134137"/>
                </a:lnTo>
                <a:lnTo>
                  <a:pt x="311416" y="135788"/>
                </a:lnTo>
                <a:lnTo>
                  <a:pt x="317284" y="137401"/>
                </a:lnTo>
                <a:lnTo>
                  <a:pt x="311480" y="144856"/>
                </a:lnTo>
                <a:lnTo>
                  <a:pt x="299046" y="162013"/>
                </a:lnTo>
                <a:lnTo>
                  <a:pt x="288902" y="176716"/>
                </a:lnTo>
                <a:lnTo>
                  <a:pt x="282575" y="186412"/>
                </a:lnTo>
                <a:lnTo>
                  <a:pt x="287769" y="196951"/>
                </a:lnTo>
                <a:lnTo>
                  <a:pt x="293395" y="206756"/>
                </a:lnTo>
                <a:lnTo>
                  <a:pt x="304469" y="226326"/>
                </a:lnTo>
                <a:lnTo>
                  <a:pt x="327536" y="193454"/>
                </a:lnTo>
                <a:lnTo>
                  <a:pt x="353496" y="161748"/>
                </a:lnTo>
                <a:lnTo>
                  <a:pt x="378392" y="136813"/>
                </a:lnTo>
                <a:lnTo>
                  <a:pt x="374170" y="124515"/>
                </a:lnTo>
                <a:lnTo>
                  <a:pt x="373989" y="124065"/>
                </a:lnTo>
                <a:close/>
              </a:path>
              <a:path w="378392" h="226326">
                <a:moveTo>
                  <a:pt x="190924" y="73243"/>
                </a:moveTo>
                <a:lnTo>
                  <a:pt x="152313" y="73855"/>
                </a:lnTo>
                <a:lnTo>
                  <a:pt x="111608" y="76901"/>
                </a:lnTo>
                <a:lnTo>
                  <a:pt x="73050" y="81796"/>
                </a:lnTo>
                <a:lnTo>
                  <a:pt x="24319" y="90856"/>
                </a:lnTo>
                <a:lnTo>
                  <a:pt x="0" y="142786"/>
                </a:lnTo>
                <a:lnTo>
                  <a:pt x="11986" y="139858"/>
                </a:lnTo>
                <a:lnTo>
                  <a:pt x="24133" y="137261"/>
                </a:lnTo>
                <a:lnTo>
                  <a:pt x="74040" y="129668"/>
                </a:lnTo>
                <a:lnTo>
                  <a:pt x="112429" y="126211"/>
                </a:lnTo>
                <a:lnTo>
                  <a:pt x="151189" y="123926"/>
                </a:lnTo>
                <a:lnTo>
                  <a:pt x="164561" y="123639"/>
                </a:lnTo>
                <a:lnTo>
                  <a:pt x="373817" y="123639"/>
                </a:lnTo>
                <a:lnTo>
                  <a:pt x="369363" y="112585"/>
                </a:lnTo>
                <a:lnTo>
                  <a:pt x="364064" y="100977"/>
                </a:lnTo>
                <a:lnTo>
                  <a:pt x="358370" y="89644"/>
                </a:lnTo>
                <a:lnTo>
                  <a:pt x="357680" y="88366"/>
                </a:lnTo>
                <a:lnTo>
                  <a:pt x="316915" y="88366"/>
                </a:lnTo>
                <a:lnTo>
                  <a:pt x="310692" y="86652"/>
                </a:lnTo>
                <a:lnTo>
                  <a:pt x="301409" y="84924"/>
                </a:lnTo>
                <a:lnTo>
                  <a:pt x="285559" y="81737"/>
                </a:lnTo>
                <a:lnTo>
                  <a:pt x="260502" y="78016"/>
                </a:lnTo>
                <a:lnTo>
                  <a:pt x="256971" y="77393"/>
                </a:lnTo>
                <a:lnTo>
                  <a:pt x="253492" y="77203"/>
                </a:lnTo>
                <a:lnTo>
                  <a:pt x="249986" y="76835"/>
                </a:lnTo>
                <a:lnTo>
                  <a:pt x="229006" y="74853"/>
                </a:lnTo>
                <a:lnTo>
                  <a:pt x="216275" y="74139"/>
                </a:lnTo>
                <a:lnTo>
                  <a:pt x="203583" y="73625"/>
                </a:lnTo>
                <a:lnTo>
                  <a:pt x="190924" y="73243"/>
                </a:lnTo>
                <a:close/>
              </a:path>
              <a:path w="378392" h="226326">
                <a:moveTo>
                  <a:pt x="373817" y="123639"/>
                </a:moveTo>
                <a:lnTo>
                  <a:pt x="164561" y="123639"/>
                </a:lnTo>
                <a:lnTo>
                  <a:pt x="189538" y="124090"/>
                </a:lnTo>
                <a:lnTo>
                  <a:pt x="373989" y="124065"/>
                </a:lnTo>
                <a:lnTo>
                  <a:pt x="373817" y="123639"/>
                </a:lnTo>
                <a:close/>
              </a:path>
              <a:path w="378392" h="226326">
                <a:moveTo>
                  <a:pt x="292620" y="0"/>
                </a:moveTo>
                <a:lnTo>
                  <a:pt x="286321" y="7391"/>
                </a:lnTo>
                <a:lnTo>
                  <a:pt x="280111" y="14808"/>
                </a:lnTo>
                <a:lnTo>
                  <a:pt x="274231" y="22758"/>
                </a:lnTo>
                <a:lnTo>
                  <a:pt x="282298" y="34278"/>
                </a:lnTo>
                <a:lnTo>
                  <a:pt x="287807" y="42455"/>
                </a:lnTo>
                <a:lnTo>
                  <a:pt x="295230" y="53942"/>
                </a:lnTo>
                <a:lnTo>
                  <a:pt x="309231" y="75841"/>
                </a:lnTo>
                <a:lnTo>
                  <a:pt x="314350" y="84150"/>
                </a:lnTo>
                <a:lnTo>
                  <a:pt x="316915" y="88366"/>
                </a:lnTo>
                <a:lnTo>
                  <a:pt x="357680" y="88366"/>
                </a:lnTo>
                <a:lnTo>
                  <a:pt x="338528" y="54644"/>
                </a:lnTo>
                <a:lnTo>
                  <a:pt x="317461" y="20693"/>
                </a:lnTo>
                <a:lnTo>
                  <a:pt x="304097" y="264"/>
                </a:lnTo>
                <a:lnTo>
                  <a:pt x="292620" y="0"/>
                </a:lnTo>
                <a:close/>
              </a:path>
            </a:pathLst>
          </a:custGeom>
          <a:solidFill>
            <a:srgbClr val="B7AF0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8885" y="5221541"/>
            <a:ext cx="378392" cy="226326"/>
          </a:xfrm>
          <a:custGeom>
            <a:avLst/>
            <a:gdLst/>
            <a:ahLst/>
            <a:cxnLst/>
            <a:rect l="l" t="t" r="r" b="b"/>
            <a:pathLst>
              <a:path w="378392" h="226326">
                <a:moveTo>
                  <a:pt x="373989" y="124065"/>
                </a:moveTo>
                <a:lnTo>
                  <a:pt x="216404" y="124065"/>
                </a:lnTo>
                <a:lnTo>
                  <a:pt x="228079" y="124235"/>
                </a:lnTo>
                <a:lnTo>
                  <a:pt x="253403" y="126403"/>
                </a:lnTo>
                <a:lnTo>
                  <a:pt x="256755" y="126758"/>
                </a:lnTo>
                <a:lnTo>
                  <a:pt x="260121" y="126949"/>
                </a:lnTo>
                <a:lnTo>
                  <a:pt x="263499" y="127533"/>
                </a:lnTo>
                <a:lnTo>
                  <a:pt x="287464" y="131102"/>
                </a:lnTo>
                <a:lnTo>
                  <a:pt x="302564" y="134137"/>
                </a:lnTo>
                <a:lnTo>
                  <a:pt x="311416" y="135788"/>
                </a:lnTo>
                <a:lnTo>
                  <a:pt x="317284" y="137401"/>
                </a:lnTo>
                <a:lnTo>
                  <a:pt x="311480" y="144856"/>
                </a:lnTo>
                <a:lnTo>
                  <a:pt x="299046" y="162013"/>
                </a:lnTo>
                <a:lnTo>
                  <a:pt x="288902" y="176716"/>
                </a:lnTo>
                <a:lnTo>
                  <a:pt x="282575" y="186412"/>
                </a:lnTo>
                <a:lnTo>
                  <a:pt x="287769" y="196951"/>
                </a:lnTo>
                <a:lnTo>
                  <a:pt x="293395" y="206756"/>
                </a:lnTo>
                <a:lnTo>
                  <a:pt x="304469" y="226326"/>
                </a:lnTo>
                <a:lnTo>
                  <a:pt x="327536" y="193454"/>
                </a:lnTo>
                <a:lnTo>
                  <a:pt x="353496" y="161748"/>
                </a:lnTo>
                <a:lnTo>
                  <a:pt x="378392" y="136813"/>
                </a:lnTo>
                <a:lnTo>
                  <a:pt x="374170" y="124515"/>
                </a:lnTo>
                <a:lnTo>
                  <a:pt x="373989" y="124065"/>
                </a:lnTo>
                <a:close/>
              </a:path>
              <a:path w="378392" h="226326">
                <a:moveTo>
                  <a:pt x="190924" y="73243"/>
                </a:moveTo>
                <a:lnTo>
                  <a:pt x="152313" y="73855"/>
                </a:lnTo>
                <a:lnTo>
                  <a:pt x="111608" y="76901"/>
                </a:lnTo>
                <a:lnTo>
                  <a:pt x="73050" y="81796"/>
                </a:lnTo>
                <a:lnTo>
                  <a:pt x="24319" y="90856"/>
                </a:lnTo>
                <a:lnTo>
                  <a:pt x="0" y="142786"/>
                </a:lnTo>
                <a:lnTo>
                  <a:pt x="11986" y="139858"/>
                </a:lnTo>
                <a:lnTo>
                  <a:pt x="24133" y="137261"/>
                </a:lnTo>
                <a:lnTo>
                  <a:pt x="74040" y="129668"/>
                </a:lnTo>
                <a:lnTo>
                  <a:pt x="112429" y="126211"/>
                </a:lnTo>
                <a:lnTo>
                  <a:pt x="151189" y="123926"/>
                </a:lnTo>
                <a:lnTo>
                  <a:pt x="164561" y="123639"/>
                </a:lnTo>
                <a:lnTo>
                  <a:pt x="373817" y="123639"/>
                </a:lnTo>
                <a:lnTo>
                  <a:pt x="369363" y="112585"/>
                </a:lnTo>
                <a:lnTo>
                  <a:pt x="364064" y="100977"/>
                </a:lnTo>
                <a:lnTo>
                  <a:pt x="358370" y="89644"/>
                </a:lnTo>
                <a:lnTo>
                  <a:pt x="357680" y="88366"/>
                </a:lnTo>
                <a:lnTo>
                  <a:pt x="316915" y="88366"/>
                </a:lnTo>
                <a:lnTo>
                  <a:pt x="310692" y="86652"/>
                </a:lnTo>
                <a:lnTo>
                  <a:pt x="301409" y="84924"/>
                </a:lnTo>
                <a:lnTo>
                  <a:pt x="285559" y="81737"/>
                </a:lnTo>
                <a:lnTo>
                  <a:pt x="260502" y="78016"/>
                </a:lnTo>
                <a:lnTo>
                  <a:pt x="256971" y="77393"/>
                </a:lnTo>
                <a:lnTo>
                  <a:pt x="253492" y="77203"/>
                </a:lnTo>
                <a:lnTo>
                  <a:pt x="249986" y="76835"/>
                </a:lnTo>
                <a:lnTo>
                  <a:pt x="229006" y="74853"/>
                </a:lnTo>
                <a:lnTo>
                  <a:pt x="216275" y="74139"/>
                </a:lnTo>
                <a:lnTo>
                  <a:pt x="203583" y="73625"/>
                </a:lnTo>
                <a:lnTo>
                  <a:pt x="190924" y="73243"/>
                </a:lnTo>
                <a:close/>
              </a:path>
              <a:path w="378392" h="226326">
                <a:moveTo>
                  <a:pt x="373817" y="123639"/>
                </a:moveTo>
                <a:lnTo>
                  <a:pt x="164561" y="123639"/>
                </a:lnTo>
                <a:lnTo>
                  <a:pt x="189538" y="124090"/>
                </a:lnTo>
                <a:lnTo>
                  <a:pt x="373989" y="124065"/>
                </a:lnTo>
                <a:lnTo>
                  <a:pt x="373817" y="123639"/>
                </a:lnTo>
                <a:close/>
              </a:path>
              <a:path w="378392" h="226326">
                <a:moveTo>
                  <a:pt x="292620" y="0"/>
                </a:moveTo>
                <a:lnTo>
                  <a:pt x="286321" y="7391"/>
                </a:lnTo>
                <a:lnTo>
                  <a:pt x="280111" y="14808"/>
                </a:lnTo>
                <a:lnTo>
                  <a:pt x="274231" y="22758"/>
                </a:lnTo>
                <a:lnTo>
                  <a:pt x="282298" y="34278"/>
                </a:lnTo>
                <a:lnTo>
                  <a:pt x="287807" y="42455"/>
                </a:lnTo>
                <a:lnTo>
                  <a:pt x="295230" y="53942"/>
                </a:lnTo>
                <a:lnTo>
                  <a:pt x="309231" y="75841"/>
                </a:lnTo>
                <a:lnTo>
                  <a:pt x="314350" y="84150"/>
                </a:lnTo>
                <a:lnTo>
                  <a:pt x="316915" y="88366"/>
                </a:lnTo>
                <a:lnTo>
                  <a:pt x="357680" y="88366"/>
                </a:lnTo>
                <a:lnTo>
                  <a:pt x="338528" y="54644"/>
                </a:lnTo>
                <a:lnTo>
                  <a:pt x="317461" y="20693"/>
                </a:lnTo>
                <a:lnTo>
                  <a:pt x="304097" y="264"/>
                </a:lnTo>
                <a:lnTo>
                  <a:pt x="292620" y="0"/>
                </a:lnTo>
                <a:close/>
              </a:path>
            </a:pathLst>
          </a:custGeom>
          <a:solidFill>
            <a:srgbClr val="B7AF0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TextBox 16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10" grpId="0"/>
      <p:bldP spid="11" grpId="0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82053" y="1993900"/>
            <a:ext cx="2672234" cy="679087"/>
          </a:xfrm>
          <a:custGeom>
            <a:avLst/>
            <a:gdLst/>
            <a:ahLst/>
            <a:cxnLst/>
            <a:rect l="l" t="t" r="r" b="b"/>
            <a:pathLst>
              <a:path w="2672234" h="679087">
                <a:moveTo>
                  <a:pt x="858442" y="1573"/>
                </a:moveTo>
                <a:lnTo>
                  <a:pt x="9063" y="2989"/>
                </a:lnTo>
                <a:lnTo>
                  <a:pt x="5510" y="53214"/>
                </a:lnTo>
                <a:lnTo>
                  <a:pt x="5277" y="76052"/>
                </a:lnTo>
                <a:lnTo>
                  <a:pt x="5495" y="86301"/>
                </a:lnTo>
                <a:lnTo>
                  <a:pt x="6787" y="100399"/>
                </a:lnTo>
                <a:lnTo>
                  <a:pt x="9270" y="111175"/>
                </a:lnTo>
                <a:lnTo>
                  <a:pt x="10592" y="114879"/>
                </a:lnTo>
                <a:lnTo>
                  <a:pt x="11768" y="118620"/>
                </a:lnTo>
                <a:lnTo>
                  <a:pt x="15319" y="181115"/>
                </a:lnTo>
                <a:lnTo>
                  <a:pt x="15074" y="200267"/>
                </a:lnTo>
                <a:lnTo>
                  <a:pt x="13952" y="250438"/>
                </a:lnTo>
                <a:lnTo>
                  <a:pt x="11939" y="319228"/>
                </a:lnTo>
                <a:lnTo>
                  <a:pt x="10581" y="361655"/>
                </a:lnTo>
                <a:lnTo>
                  <a:pt x="8980" y="409996"/>
                </a:lnTo>
                <a:lnTo>
                  <a:pt x="7128" y="464672"/>
                </a:lnTo>
                <a:lnTo>
                  <a:pt x="5019" y="526102"/>
                </a:lnTo>
                <a:lnTo>
                  <a:pt x="0" y="670902"/>
                </a:lnTo>
                <a:lnTo>
                  <a:pt x="1528739" y="679087"/>
                </a:lnTo>
                <a:lnTo>
                  <a:pt x="2651925" y="677024"/>
                </a:lnTo>
                <a:lnTo>
                  <a:pt x="2659112" y="491135"/>
                </a:lnTo>
                <a:lnTo>
                  <a:pt x="2663659" y="371077"/>
                </a:lnTo>
                <a:lnTo>
                  <a:pt x="2666587" y="292076"/>
                </a:lnTo>
                <a:lnTo>
                  <a:pt x="2669147" y="220923"/>
                </a:lnTo>
                <a:lnTo>
                  <a:pt x="2671093" y="163636"/>
                </a:lnTo>
                <a:lnTo>
                  <a:pt x="2672234" y="122819"/>
                </a:lnTo>
                <a:lnTo>
                  <a:pt x="2672184" y="109507"/>
                </a:lnTo>
                <a:lnTo>
                  <a:pt x="2665348" y="62915"/>
                </a:lnTo>
                <a:lnTo>
                  <a:pt x="2652674" y="3471"/>
                </a:lnTo>
                <a:lnTo>
                  <a:pt x="1489131" y="3471"/>
                </a:lnTo>
                <a:lnTo>
                  <a:pt x="858442" y="1573"/>
                </a:lnTo>
                <a:close/>
              </a:path>
              <a:path w="2672234" h="679087">
                <a:moveTo>
                  <a:pt x="2651925" y="0"/>
                </a:moveTo>
                <a:lnTo>
                  <a:pt x="1489131" y="3471"/>
                </a:lnTo>
                <a:lnTo>
                  <a:pt x="2652674" y="3471"/>
                </a:lnTo>
                <a:lnTo>
                  <a:pt x="2651925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59203" y="1993900"/>
            <a:ext cx="2672234" cy="679087"/>
          </a:xfrm>
          <a:custGeom>
            <a:avLst/>
            <a:gdLst/>
            <a:ahLst/>
            <a:cxnLst/>
            <a:rect l="l" t="t" r="r" b="b"/>
            <a:pathLst>
              <a:path w="2672234" h="679087">
                <a:moveTo>
                  <a:pt x="858442" y="1573"/>
                </a:moveTo>
                <a:lnTo>
                  <a:pt x="9063" y="2989"/>
                </a:lnTo>
                <a:lnTo>
                  <a:pt x="5510" y="53214"/>
                </a:lnTo>
                <a:lnTo>
                  <a:pt x="5277" y="76052"/>
                </a:lnTo>
                <a:lnTo>
                  <a:pt x="5495" y="86301"/>
                </a:lnTo>
                <a:lnTo>
                  <a:pt x="6787" y="100399"/>
                </a:lnTo>
                <a:lnTo>
                  <a:pt x="9270" y="111175"/>
                </a:lnTo>
                <a:lnTo>
                  <a:pt x="10592" y="114879"/>
                </a:lnTo>
                <a:lnTo>
                  <a:pt x="11768" y="118620"/>
                </a:lnTo>
                <a:lnTo>
                  <a:pt x="15319" y="181115"/>
                </a:lnTo>
                <a:lnTo>
                  <a:pt x="15074" y="200267"/>
                </a:lnTo>
                <a:lnTo>
                  <a:pt x="13952" y="250438"/>
                </a:lnTo>
                <a:lnTo>
                  <a:pt x="11939" y="319228"/>
                </a:lnTo>
                <a:lnTo>
                  <a:pt x="10581" y="361655"/>
                </a:lnTo>
                <a:lnTo>
                  <a:pt x="8980" y="409996"/>
                </a:lnTo>
                <a:lnTo>
                  <a:pt x="7128" y="464672"/>
                </a:lnTo>
                <a:lnTo>
                  <a:pt x="5019" y="526102"/>
                </a:lnTo>
                <a:lnTo>
                  <a:pt x="0" y="670902"/>
                </a:lnTo>
                <a:lnTo>
                  <a:pt x="1528739" y="679087"/>
                </a:lnTo>
                <a:lnTo>
                  <a:pt x="2651925" y="677024"/>
                </a:lnTo>
                <a:lnTo>
                  <a:pt x="2659112" y="491135"/>
                </a:lnTo>
                <a:lnTo>
                  <a:pt x="2663659" y="371077"/>
                </a:lnTo>
                <a:lnTo>
                  <a:pt x="2666587" y="292076"/>
                </a:lnTo>
                <a:lnTo>
                  <a:pt x="2669147" y="220923"/>
                </a:lnTo>
                <a:lnTo>
                  <a:pt x="2671093" y="163636"/>
                </a:lnTo>
                <a:lnTo>
                  <a:pt x="2672234" y="122819"/>
                </a:lnTo>
                <a:lnTo>
                  <a:pt x="2672184" y="109507"/>
                </a:lnTo>
                <a:lnTo>
                  <a:pt x="2665348" y="62915"/>
                </a:lnTo>
                <a:lnTo>
                  <a:pt x="2652674" y="3471"/>
                </a:lnTo>
                <a:lnTo>
                  <a:pt x="1489131" y="3471"/>
                </a:lnTo>
                <a:lnTo>
                  <a:pt x="858442" y="1573"/>
                </a:lnTo>
                <a:close/>
              </a:path>
              <a:path w="2672234" h="679087">
                <a:moveTo>
                  <a:pt x="2651925" y="0"/>
                </a:moveTo>
                <a:lnTo>
                  <a:pt x="1489131" y="3471"/>
                </a:lnTo>
                <a:lnTo>
                  <a:pt x="2652674" y="3471"/>
                </a:lnTo>
                <a:lnTo>
                  <a:pt x="2651925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832602" y="1866900"/>
            <a:ext cx="2672286" cy="965112"/>
          </a:xfrm>
          <a:custGeom>
            <a:avLst/>
            <a:gdLst/>
            <a:ahLst/>
            <a:cxnLst/>
            <a:rect l="l" t="t" r="r" b="b"/>
            <a:pathLst>
              <a:path w="2672286" h="965112">
                <a:moveTo>
                  <a:pt x="418483" y="1699"/>
                </a:moveTo>
                <a:lnTo>
                  <a:pt x="9241" y="1841"/>
                </a:lnTo>
                <a:lnTo>
                  <a:pt x="6287" y="53149"/>
                </a:lnTo>
                <a:lnTo>
                  <a:pt x="5154" y="103628"/>
                </a:lnTo>
                <a:lnTo>
                  <a:pt x="5405" y="119890"/>
                </a:lnTo>
                <a:lnTo>
                  <a:pt x="6117" y="134803"/>
                </a:lnTo>
                <a:lnTo>
                  <a:pt x="7376" y="147724"/>
                </a:lnTo>
                <a:lnTo>
                  <a:pt x="9270" y="158013"/>
                </a:lnTo>
                <a:lnTo>
                  <a:pt x="10592" y="163276"/>
                </a:lnTo>
                <a:lnTo>
                  <a:pt x="11768" y="168591"/>
                </a:lnTo>
                <a:lnTo>
                  <a:pt x="15209" y="216848"/>
                </a:lnTo>
                <a:lnTo>
                  <a:pt x="15319" y="257404"/>
                </a:lnTo>
                <a:lnTo>
                  <a:pt x="15074" y="284622"/>
                </a:lnTo>
                <a:lnTo>
                  <a:pt x="13952" y="355924"/>
                </a:lnTo>
                <a:lnTo>
                  <a:pt x="13061" y="401200"/>
                </a:lnTo>
                <a:lnTo>
                  <a:pt x="11939" y="453688"/>
                </a:lnTo>
                <a:lnTo>
                  <a:pt x="10581" y="513986"/>
                </a:lnTo>
                <a:lnTo>
                  <a:pt x="8892" y="586393"/>
                </a:lnTo>
                <a:lnTo>
                  <a:pt x="7128" y="660394"/>
                </a:lnTo>
                <a:lnTo>
                  <a:pt x="5019" y="747699"/>
                </a:lnTo>
                <a:lnTo>
                  <a:pt x="0" y="953490"/>
                </a:lnTo>
                <a:lnTo>
                  <a:pt x="1528739" y="965112"/>
                </a:lnTo>
                <a:lnTo>
                  <a:pt x="2651925" y="962190"/>
                </a:lnTo>
                <a:lnTo>
                  <a:pt x="2662233" y="582689"/>
                </a:lnTo>
                <a:lnTo>
                  <a:pt x="2666592" y="418101"/>
                </a:lnTo>
                <a:lnTo>
                  <a:pt x="2669188" y="317263"/>
                </a:lnTo>
                <a:lnTo>
                  <a:pt x="2670222" y="275865"/>
                </a:lnTo>
                <a:lnTo>
                  <a:pt x="2671202" y="235011"/>
                </a:lnTo>
                <a:lnTo>
                  <a:pt x="2672198" y="188764"/>
                </a:lnTo>
                <a:lnTo>
                  <a:pt x="2672286" y="181769"/>
                </a:lnTo>
                <a:lnTo>
                  <a:pt x="2672221" y="158013"/>
                </a:lnTo>
                <a:lnTo>
                  <a:pt x="2668469" y="112120"/>
                </a:lnTo>
                <a:lnTo>
                  <a:pt x="2662378" y="69133"/>
                </a:lnTo>
                <a:lnTo>
                  <a:pt x="2652672" y="4928"/>
                </a:lnTo>
                <a:lnTo>
                  <a:pt x="1489131" y="4928"/>
                </a:lnTo>
                <a:lnTo>
                  <a:pt x="418483" y="1699"/>
                </a:lnTo>
                <a:close/>
              </a:path>
              <a:path w="2672286" h="965112">
                <a:moveTo>
                  <a:pt x="2651925" y="0"/>
                </a:moveTo>
                <a:lnTo>
                  <a:pt x="1489131" y="4928"/>
                </a:lnTo>
                <a:lnTo>
                  <a:pt x="2652672" y="4928"/>
                </a:lnTo>
                <a:lnTo>
                  <a:pt x="2651925" y="0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" y="2137321"/>
            <a:ext cx="246062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Biblioteca </a:t>
            </a:r>
            <a:r>
              <a:rPr sz="2000" spc="-2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uto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ada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25500" y="3635819"/>
            <a:ext cx="2489835" cy="1784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Extensão do tempo de aprendizagem com pessoas adultas com altas expectati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721100" y="3635819"/>
            <a:ext cx="2589530" cy="213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orma de agrupamento inclusi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na qual todos os estudantes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ançam em suas aprendizagens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96100" y="3635819"/>
            <a:ext cx="2711450" cy="3206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umentam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 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ocabulári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expressão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e escrita, ampliam a compreensão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leito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a, o pensamento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crítico e a capacidade de argumentação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873500" y="2137321"/>
            <a:ext cx="240601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Grupos Inte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ati</a:t>
            </a:r>
            <a:r>
              <a:rPr sz="2000" spc="-2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985000" y="1959419"/>
            <a:ext cx="247650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215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ertúlias Dialógicas Literárias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BF444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BF444C"/>
                </a:solidFill>
                <a:latin typeface="Verdana"/>
                <a:cs typeface="Verdana"/>
              </a:rPr>
              <a:t>Dimensão instrumental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115150" y="3007698"/>
            <a:ext cx="181994" cy="475534"/>
          </a:xfrm>
          <a:custGeom>
            <a:avLst/>
            <a:gdLst/>
            <a:ahLst/>
            <a:cxnLst/>
            <a:rect l="l" t="t" r="r" b="b"/>
            <a:pathLst>
              <a:path w="181994" h="475534">
                <a:moveTo>
                  <a:pt x="31451" y="356870"/>
                </a:moveTo>
                <a:lnTo>
                  <a:pt x="23253" y="363376"/>
                </a:lnTo>
                <a:lnTo>
                  <a:pt x="15494" y="370310"/>
                </a:lnTo>
                <a:lnTo>
                  <a:pt x="0" y="383924"/>
                </a:lnTo>
                <a:lnTo>
                  <a:pt x="26745" y="413510"/>
                </a:lnTo>
                <a:lnTo>
                  <a:pt x="51649" y="445441"/>
                </a:lnTo>
                <a:lnTo>
                  <a:pt x="71295" y="475534"/>
                </a:lnTo>
                <a:lnTo>
                  <a:pt x="83002" y="470893"/>
                </a:lnTo>
                <a:lnTo>
                  <a:pt x="114865" y="449971"/>
                </a:lnTo>
                <a:lnTo>
                  <a:pt x="146176" y="421771"/>
                </a:lnTo>
                <a:lnTo>
                  <a:pt x="166568" y="401768"/>
                </a:lnTo>
                <a:lnTo>
                  <a:pt x="110642" y="401768"/>
                </a:lnTo>
                <a:lnTo>
                  <a:pt x="110694" y="401450"/>
                </a:lnTo>
                <a:lnTo>
                  <a:pt x="71386" y="401450"/>
                </a:lnTo>
                <a:lnTo>
                  <a:pt x="65273" y="393970"/>
                </a:lnTo>
                <a:lnTo>
                  <a:pt x="51396" y="378120"/>
                </a:lnTo>
                <a:lnTo>
                  <a:pt x="39273" y="364928"/>
                </a:lnTo>
                <a:lnTo>
                  <a:pt x="31451" y="356870"/>
                </a:lnTo>
                <a:close/>
              </a:path>
              <a:path w="181994" h="475534">
                <a:moveTo>
                  <a:pt x="162483" y="349139"/>
                </a:moveTo>
                <a:lnTo>
                  <a:pt x="153036" y="359486"/>
                </a:lnTo>
                <a:lnTo>
                  <a:pt x="146200" y="366648"/>
                </a:lnTo>
                <a:lnTo>
                  <a:pt x="118724" y="394097"/>
                </a:lnTo>
                <a:lnTo>
                  <a:pt x="110642" y="401768"/>
                </a:lnTo>
                <a:lnTo>
                  <a:pt x="166568" y="401768"/>
                </a:lnTo>
                <a:lnTo>
                  <a:pt x="174280" y="393970"/>
                </a:lnTo>
                <a:lnTo>
                  <a:pt x="181994" y="385975"/>
                </a:lnTo>
                <a:lnTo>
                  <a:pt x="181000" y="372634"/>
                </a:lnTo>
                <a:lnTo>
                  <a:pt x="174980" y="364582"/>
                </a:lnTo>
                <a:lnTo>
                  <a:pt x="168948" y="356670"/>
                </a:lnTo>
                <a:lnTo>
                  <a:pt x="162483" y="349139"/>
                </a:lnTo>
                <a:close/>
              </a:path>
              <a:path w="181994" h="475534">
                <a:moveTo>
                  <a:pt x="98493" y="0"/>
                </a:moveTo>
                <a:lnTo>
                  <a:pt x="62014" y="2391"/>
                </a:lnTo>
                <a:lnTo>
                  <a:pt x="64055" y="14419"/>
                </a:lnTo>
                <a:lnTo>
                  <a:pt x="65927" y="26576"/>
                </a:lnTo>
                <a:lnTo>
                  <a:pt x="71933" y="76297"/>
                </a:lnTo>
                <a:lnTo>
                  <a:pt x="75159" y="114475"/>
                </a:lnTo>
                <a:lnTo>
                  <a:pt x="77588" y="153130"/>
                </a:lnTo>
                <a:lnTo>
                  <a:pt x="79490" y="192011"/>
                </a:lnTo>
                <a:lnTo>
                  <a:pt x="80037" y="240641"/>
                </a:lnTo>
                <a:lnTo>
                  <a:pt x="80158" y="257027"/>
                </a:lnTo>
                <a:lnTo>
                  <a:pt x="80311" y="265983"/>
                </a:lnTo>
                <a:lnTo>
                  <a:pt x="80429" y="293969"/>
                </a:lnTo>
                <a:lnTo>
                  <a:pt x="79122" y="322190"/>
                </a:lnTo>
                <a:lnTo>
                  <a:pt x="78943" y="325504"/>
                </a:lnTo>
                <a:lnTo>
                  <a:pt x="78854" y="329733"/>
                </a:lnTo>
                <a:lnTo>
                  <a:pt x="78435" y="333975"/>
                </a:lnTo>
                <a:lnTo>
                  <a:pt x="75958" y="364061"/>
                </a:lnTo>
                <a:lnTo>
                  <a:pt x="73675" y="383924"/>
                </a:lnTo>
                <a:lnTo>
                  <a:pt x="72593" y="394097"/>
                </a:lnTo>
                <a:lnTo>
                  <a:pt x="71386" y="401450"/>
                </a:lnTo>
                <a:lnTo>
                  <a:pt x="110694" y="401450"/>
                </a:lnTo>
                <a:lnTo>
                  <a:pt x="111891" y="394097"/>
                </a:lnTo>
                <a:lnTo>
                  <a:pt x="113157" y="382324"/>
                </a:lnTo>
                <a:lnTo>
                  <a:pt x="115443" y="362436"/>
                </a:lnTo>
                <a:lnTo>
                  <a:pt x="118033" y="331003"/>
                </a:lnTo>
                <a:lnTo>
                  <a:pt x="118465" y="326571"/>
                </a:lnTo>
                <a:lnTo>
                  <a:pt x="118567" y="322190"/>
                </a:lnTo>
                <a:lnTo>
                  <a:pt x="120366" y="278699"/>
                </a:lnTo>
                <a:lnTo>
                  <a:pt x="120757" y="240641"/>
                </a:lnTo>
                <a:lnTo>
                  <a:pt x="120448" y="227446"/>
                </a:lnTo>
                <a:lnTo>
                  <a:pt x="120181" y="214636"/>
                </a:lnTo>
                <a:lnTo>
                  <a:pt x="118760" y="176440"/>
                </a:lnTo>
                <a:lnTo>
                  <a:pt x="116091" y="137032"/>
                </a:lnTo>
                <a:lnTo>
                  <a:pt x="112426" y="98538"/>
                </a:lnTo>
                <a:lnTo>
                  <a:pt x="106151" y="48553"/>
                </a:lnTo>
                <a:lnTo>
                  <a:pt x="100525" y="12010"/>
                </a:lnTo>
                <a:lnTo>
                  <a:pt x="9849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06475" y="3007698"/>
            <a:ext cx="181994" cy="475534"/>
          </a:xfrm>
          <a:custGeom>
            <a:avLst/>
            <a:gdLst/>
            <a:ahLst/>
            <a:cxnLst/>
            <a:rect l="l" t="t" r="r" b="b"/>
            <a:pathLst>
              <a:path w="181994" h="475534">
                <a:moveTo>
                  <a:pt x="31451" y="356870"/>
                </a:moveTo>
                <a:lnTo>
                  <a:pt x="23253" y="363376"/>
                </a:lnTo>
                <a:lnTo>
                  <a:pt x="15493" y="370310"/>
                </a:lnTo>
                <a:lnTo>
                  <a:pt x="0" y="383924"/>
                </a:lnTo>
                <a:lnTo>
                  <a:pt x="26745" y="413510"/>
                </a:lnTo>
                <a:lnTo>
                  <a:pt x="51649" y="445441"/>
                </a:lnTo>
                <a:lnTo>
                  <a:pt x="71295" y="475534"/>
                </a:lnTo>
                <a:lnTo>
                  <a:pt x="83002" y="470893"/>
                </a:lnTo>
                <a:lnTo>
                  <a:pt x="114865" y="449971"/>
                </a:lnTo>
                <a:lnTo>
                  <a:pt x="146176" y="421771"/>
                </a:lnTo>
                <a:lnTo>
                  <a:pt x="166568" y="401768"/>
                </a:lnTo>
                <a:lnTo>
                  <a:pt x="110642" y="401768"/>
                </a:lnTo>
                <a:lnTo>
                  <a:pt x="110694" y="401450"/>
                </a:lnTo>
                <a:lnTo>
                  <a:pt x="71386" y="401450"/>
                </a:lnTo>
                <a:lnTo>
                  <a:pt x="65273" y="393970"/>
                </a:lnTo>
                <a:lnTo>
                  <a:pt x="51396" y="378120"/>
                </a:lnTo>
                <a:lnTo>
                  <a:pt x="39273" y="364928"/>
                </a:lnTo>
                <a:lnTo>
                  <a:pt x="31451" y="356870"/>
                </a:lnTo>
                <a:close/>
              </a:path>
              <a:path w="181994" h="475534">
                <a:moveTo>
                  <a:pt x="162483" y="349139"/>
                </a:moveTo>
                <a:lnTo>
                  <a:pt x="153027" y="359486"/>
                </a:lnTo>
                <a:lnTo>
                  <a:pt x="146191" y="366648"/>
                </a:lnTo>
                <a:lnTo>
                  <a:pt x="118725" y="394097"/>
                </a:lnTo>
                <a:lnTo>
                  <a:pt x="110642" y="401768"/>
                </a:lnTo>
                <a:lnTo>
                  <a:pt x="166568" y="401768"/>
                </a:lnTo>
                <a:lnTo>
                  <a:pt x="174280" y="393970"/>
                </a:lnTo>
                <a:lnTo>
                  <a:pt x="181994" y="385975"/>
                </a:lnTo>
                <a:lnTo>
                  <a:pt x="180987" y="372634"/>
                </a:lnTo>
                <a:lnTo>
                  <a:pt x="174980" y="364582"/>
                </a:lnTo>
                <a:lnTo>
                  <a:pt x="168948" y="356670"/>
                </a:lnTo>
                <a:lnTo>
                  <a:pt x="162483" y="349139"/>
                </a:lnTo>
                <a:close/>
              </a:path>
              <a:path w="181994" h="475534">
                <a:moveTo>
                  <a:pt x="98493" y="0"/>
                </a:moveTo>
                <a:lnTo>
                  <a:pt x="62014" y="2391"/>
                </a:lnTo>
                <a:lnTo>
                  <a:pt x="64055" y="14419"/>
                </a:lnTo>
                <a:lnTo>
                  <a:pt x="65927" y="26576"/>
                </a:lnTo>
                <a:lnTo>
                  <a:pt x="71933" y="76297"/>
                </a:lnTo>
                <a:lnTo>
                  <a:pt x="75159" y="114475"/>
                </a:lnTo>
                <a:lnTo>
                  <a:pt x="77588" y="153130"/>
                </a:lnTo>
                <a:lnTo>
                  <a:pt x="79490" y="192011"/>
                </a:lnTo>
                <a:lnTo>
                  <a:pt x="80154" y="257027"/>
                </a:lnTo>
                <a:lnTo>
                  <a:pt x="80309" y="265983"/>
                </a:lnTo>
                <a:lnTo>
                  <a:pt x="80429" y="293969"/>
                </a:lnTo>
                <a:lnTo>
                  <a:pt x="79122" y="322190"/>
                </a:lnTo>
                <a:lnTo>
                  <a:pt x="78943" y="325504"/>
                </a:lnTo>
                <a:lnTo>
                  <a:pt x="78854" y="329733"/>
                </a:lnTo>
                <a:lnTo>
                  <a:pt x="78435" y="333975"/>
                </a:lnTo>
                <a:lnTo>
                  <a:pt x="75958" y="364061"/>
                </a:lnTo>
                <a:lnTo>
                  <a:pt x="73675" y="383924"/>
                </a:lnTo>
                <a:lnTo>
                  <a:pt x="72593" y="394097"/>
                </a:lnTo>
                <a:lnTo>
                  <a:pt x="71386" y="401450"/>
                </a:lnTo>
                <a:lnTo>
                  <a:pt x="110694" y="401450"/>
                </a:lnTo>
                <a:lnTo>
                  <a:pt x="111891" y="394097"/>
                </a:lnTo>
                <a:lnTo>
                  <a:pt x="113156" y="382324"/>
                </a:lnTo>
                <a:lnTo>
                  <a:pt x="115442" y="362436"/>
                </a:lnTo>
                <a:lnTo>
                  <a:pt x="118033" y="331003"/>
                </a:lnTo>
                <a:lnTo>
                  <a:pt x="118465" y="326571"/>
                </a:lnTo>
                <a:lnTo>
                  <a:pt x="118567" y="322190"/>
                </a:lnTo>
                <a:lnTo>
                  <a:pt x="120366" y="278699"/>
                </a:lnTo>
                <a:lnTo>
                  <a:pt x="120757" y="240641"/>
                </a:lnTo>
                <a:lnTo>
                  <a:pt x="120448" y="227446"/>
                </a:lnTo>
                <a:lnTo>
                  <a:pt x="120181" y="214636"/>
                </a:lnTo>
                <a:lnTo>
                  <a:pt x="118760" y="176440"/>
                </a:lnTo>
                <a:lnTo>
                  <a:pt x="116091" y="137032"/>
                </a:lnTo>
                <a:lnTo>
                  <a:pt x="112426" y="98538"/>
                </a:lnTo>
                <a:lnTo>
                  <a:pt x="106151" y="48553"/>
                </a:lnTo>
                <a:lnTo>
                  <a:pt x="100525" y="12010"/>
                </a:lnTo>
                <a:lnTo>
                  <a:pt x="9849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24721" y="3007698"/>
            <a:ext cx="181994" cy="475534"/>
          </a:xfrm>
          <a:custGeom>
            <a:avLst/>
            <a:gdLst/>
            <a:ahLst/>
            <a:cxnLst/>
            <a:rect l="l" t="t" r="r" b="b"/>
            <a:pathLst>
              <a:path w="181994" h="475534">
                <a:moveTo>
                  <a:pt x="31451" y="356870"/>
                </a:moveTo>
                <a:lnTo>
                  <a:pt x="23253" y="363376"/>
                </a:lnTo>
                <a:lnTo>
                  <a:pt x="15494" y="370310"/>
                </a:lnTo>
                <a:lnTo>
                  <a:pt x="0" y="383924"/>
                </a:lnTo>
                <a:lnTo>
                  <a:pt x="26745" y="413510"/>
                </a:lnTo>
                <a:lnTo>
                  <a:pt x="51649" y="445441"/>
                </a:lnTo>
                <a:lnTo>
                  <a:pt x="71295" y="475534"/>
                </a:lnTo>
                <a:lnTo>
                  <a:pt x="83002" y="470893"/>
                </a:lnTo>
                <a:lnTo>
                  <a:pt x="114865" y="449971"/>
                </a:lnTo>
                <a:lnTo>
                  <a:pt x="146176" y="421771"/>
                </a:lnTo>
                <a:lnTo>
                  <a:pt x="166568" y="401768"/>
                </a:lnTo>
                <a:lnTo>
                  <a:pt x="110642" y="401768"/>
                </a:lnTo>
                <a:lnTo>
                  <a:pt x="110694" y="401450"/>
                </a:lnTo>
                <a:lnTo>
                  <a:pt x="71386" y="401450"/>
                </a:lnTo>
                <a:lnTo>
                  <a:pt x="65273" y="393970"/>
                </a:lnTo>
                <a:lnTo>
                  <a:pt x="51396" y="378120"/>
                </a:lnTo>
                <a:lnTo>
                  <a:pt x="39273" y="364928"/>
                </a:lnTo>
                <a:lnTo>
                  <a:pt x="31451" y="356870"/>
                </a:lnTo>
                <a:close/>
              </a:path>
              <a:path w="181994" h="475534">
                <a:moveTo>
                  <a:pt x="162483" y="349139"/>
                </a:moveTo>
                <a:lnTo>
                  <a:pt x="153027" y="359486"/>
                </a:lnTo>
                <a:lnTo>
                  <a:pt x="146191" y="366648"/>
                </a:lnTo>
                <a:lnTo>
                  <a:pt x="118725" y="394097"/>
                </a:lnTo>
                <a:lnTo>
                  <a:pt x="110642" y="401768"/>
                </a:lnTo>
                <a:lnTo>
                  <a:pt x="166568" y="401768"/>
                </a:lnTo>
                <a:lnTo>
                  <a:pt x="174280" y="393970"/>
                </a:lnTo>
                <a:lnTo>
                  <a:pt x="181994" y="385975"/>
                </a:lnTo>
                <a:lnTo>
                  <a:pt x="180987" y="372634"/>
                </a:lnTo>
                <a:lnTo>
                  <a:pt x="174980" y="364582"/>
                </a:lnTo>
                <a:lnTo>
                  <a:pt x="168948" y="356670"/>
                </a:lnTo>
                <a:lnTo>
                  <a:pt x="162483" y="349139"/>
                </a:lnTo>
                <a:close/>
              </a:path>
              <a:path w="181994" h="475534">
                <a:moveTo>
                  <a:pt x="98493" y="0"/>
                </a:moveTo>
                <a:lnTo>
                  <a:pt x="62014" y="2391"/>
                </a:lnTo>
                <a:lnTo>
                  <a:pt x="64055" y="14419"/>
                </a:lnTo>
                <a:lnTo>
                  <a:pt x="65927" y="26576"/>
                </a:lnTo>
                <a:lnTo>
                  <a:pt x="71933" y="76297"/>
                </a:lnTo>
                <a:lnTo>
                  <a:pt x="75159" y="114475"/>
                </a:lnTo>
                <a:lnTo>
                  <a:pt x="77588" y="153130"/>
                </a:lnTo>
                <a:lnTo>
                  <a:pt x="79490" y="192011"/>
                </a:lnTo>
                <a:lnTo>
                  <a:pt x="80154" y="257027"/>
                </a:lnTo>
                <a:lnTo>
                  <a:pt x="80309" y="265983"/>
                </a:lnTo>
                <a:lnTo>
                  <a:pt x="80429" y="293969"/>
                </a:lnTo>
                <a:lnTo>
                  <a:pt x="79122" y="322190"/>
                </a:lnTo>
                <a:lnTo>
                  <a:pt x="78943" y="325504"/>
                </a:lnTo>
                <a:lnTo>
                  <a:pt x="78854" y="329733"/>
                </a:lnTo>
                <a:lnTo>
                  <a:pt x="78435" y="333975"/>
                </a:lnTo>
                <a:lnTo>
                  <a:pt x="75958" y="364061"/>
                </a:lnTo>
                <a:lnTo>
                  <a:pt x="73675" y="383924"/>
                </a:lnTo>
                <a:lnTo>
                  <a:pt x="72593" y="394097"/>
                </a:lnTo>
                <a:lnTo>
                  <a:pt x="71386" y="401450"/>
                </a:lnTo>
                <a:lnTo>
                  <a:pt x="110694" y="401450"/>
                </a:lnTo>
                <a:lnTo>
                  <a:pt x="111891" y="394097"/>
                </a:lnTo>
                <a:lnTo>
                  <a:pt x="113157" y="382324"/>
                </a:lnTo>
                <a:lnTo>
                  <a:pt x="115443" y="362436"/>
                </a:lnTo>
                <a:lnTo>
                  <a:pt x="118033" y="331003"/>
                </a:lnTo>
                <a:lnTo>
                  <a:pt x="118465" y="326571"/>
                </a:lnTo>
                <a:lnTo>
                  <a:pt x="118567" y="322190"/>
                </a:lnTo>
                <a:lnTo>
                  <a:pt x="120366" y="278699"/>
                </a:lnTo>
                <a:lnTo>
                  <a:pt x="120757" y="240641"/>
                </a:lnTo>
                <a:lnTo>
                  <a:pt x="120448" y="227446"/>
                </a:lnTo>
                <a:lnTo>
                  <a:pt x="120181" y="214636"/>
                </a:lnTo>
                <a:lnTo>
                  <a:pt x="118760" y="176440"/>
                </a:lnTo>
                <a:lnTo>
                  <a:pt x="116091" y="137032"/>
                </a:lnTo>
                <a:lnTo>
                  <a:pt x="112426" y="98538"/>
                </a:lnTo>
                <a:lnTo>
                  <a:pt x="106151" y="48553"/>
                </a:lnTo>
                <a:lnTo>
                  <a:pt x="100525" y="12010"/>
                </a:lnTo>
                <a:lnTo>
                  <a:pt x="98493" y="0"/>
                </a:lnTo>
                <a:close/>
              </a:path>
            </a:pathLst>
          </a:custGeom>
          <a:solidFill>
            <a:srgbClr val="9BC06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30835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Solidariedade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Solidariedade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2800" y="3092450"/>
            <a:ext cx="8328659" cy="368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6891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Criação de situações de aprendizagem que privilegiem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relações horizontais, de igualdade, equilibradas e justas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.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supe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ar o abandono escolar e a 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clusão social é preciso contar com práticas educati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democráticas,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das quais todos de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participa</a:t>
            </a:r>
            <a:r>
              <a:rPr sz="2000" spc="-29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E isso 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também o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entorno da escol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 Quando toda a comunidade está e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olvida solidariamente num mesmo projet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fica muito mais fácil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transformar as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dificuldades em possibilidades</a:t>
            </a:r>
            <a:r>
              <a:rPr sz="2000" spc="-15" dirty="0" smtClean="0">
                <a:solidFill>
                  <a:srgbClr val="333333"/>
                </a:solidFill>
                <a:latin typeface="Verdana"/>
                <a:cs typeface="Verdana"/>
              </a:rPr>
              <a:t>, 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ando assim as condições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ais e sociais de todas as pessoas.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  <p:sp>
        <p:nvSpPr>
          <p:cNvPr id="8" name="object 5"/>
          <p:cNvSpPr/>
          <p:nvPr/>
        </p:nvSpPr>
        <p:spPr>
          <a:xfrm>
            <a:off x="813867" y="1386688"/>
            <a:ext cx="8380933" cy="135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600" y="2251519"/>
            <a:ext cx="7679055" cy="368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just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Ser solidário não significa, simplesmente, querer que todas as pessoas tenham as mesmas oportunidades; mais do que iss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é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exigir os mesmos direitos para todos e agir em favor disso quando não acontece.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37719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Na Comunidade de Aprendizagem,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pessoas t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abalham conjuntamente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na busca do mesmo objeti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o: conseguir a melhor educação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todos. O 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alor da solidariedade</a:t>
            </a:r>
            <a:endParaRPr sz="2000" dirty="0">
              <a:latin typeface="Verdana"/>
              <a:cs typeface="Verdana"/>
            </a:endParaRPr>
          </a:p>
          <a:p>
            <a:pPr marL="12700" marR="3111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implica uma </a:t>
            </a: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educação igualitária </a:t>
            </a: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que ofereça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mesmas oportunidades: no lugar da competitividade, ent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colabo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ação; e no da imposiçã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o consenso mútu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Solidariedade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600" y="2683421"/>
            <a:ext cx="7586980" cy="234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Bruner,</a:t>
            </a:r>
            <a:r>
              <a:rPr sz="2000" i="1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i="1" spc="0" dirty="0" smtClean="0">
                <a:solidFill>
                  <a:srgbClr val="333333"/>
                </a:solidFill>
                <a:latin typeface="Verdana"/>
                <a:cs typeface="Verdana"/>
              </a:rPr>
              <a:t>1996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59817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Solidariedade, certamente,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não e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clui a presença de alguém cumprindo o papel de professor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Simplesmente implica que o professor não 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x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erce tal papel como monopóli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que os aprendi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z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es também “se apoiam” uns aos outros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Solidariedade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3600" y="2480221"/>
            <a:ext cx="7453630" cy="3689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Educar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em valores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não é um discurso ou um conteúdo;</a:t>
            </a:r>
            <a:endParaRPr sz="200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000" b="1" dirty="0" smtClean="0">
                <a:solidFill>
                  <a:srgbClr val="333333"/>
                </a:solidFill>
                <a:latin typeface="Verdana"/>
                <a:cs typeface="Verdana"/>
              </a:rPr>
              <a:t>pratica-se a cada dia nas aulas e na escola.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 dirty="0"/>
          </a:p>
          <a:p>
            <a:pPr marL="254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Se somos professores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realmente solidário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buscamos o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mesmo nível de exigência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tanto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as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escolas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escolhemos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nossos </a:t>
            </a:r>
            <a:r>
              <a:rPr sz="2000" b="1" spc="-25" dirty="0" smtClean="0">
                <a:solidFill>
                  <a:srgbClr val="333333"/>
                </a:solidFill>
                <a:latin typeface="Verdana"/>
                <a:cs typeface="Verdana"/>
              </a:rPr>
              <a:t>filhos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como naquelas em que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ensinamos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5400" marR="3746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Do mesmo modo que queremos que nossos filhos cursem uma uni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ersidade, também queremos que nossos alunos tenham a mesma possibilidade.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87567C"/>
                </a:solidFill>
                <a:latin typeface="Verdana"/>
                <a:cs typeface="Verdana"/>
              </a:rPr>
              <a:t>Solidariedade 	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054600" cy="7620000"/>
          </a:xfrm>
          <a:custGeom>
            <a:avLst/>
            <a:gdLst/>
            <a:ahLst/>
            <a:cxnLst/>
            <a:rect l="l" t="t" r="r" b="b"/>
            <a:pathLst>
              <a:path w="5054600" h="7620000">
                <a:moveTo>
                  <a:pt x="0" y="7620000"/>
                </a:moveTo>
                <a:lnTo>
                  <a:pt x="5054600" y="7620000"/>
                </a:lnTo>
                <a:lnTo>
                  <a:pt x="50546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358711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Sete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Princípios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130800" y="4358385"/>
            <a:ext cx="5029200" cy="1093851"/>
          </a:xfrm>
          <a:custGeom>
            <a:avLst/>
            <a:gdLst/>
            <a:ahLst/>
            <a:cxnLst/>
            <a:rect l="l" t="t" r="r" b="b"/>
            <a:pathLst>
              <a:path w="5029200" h="1093851">
                <a:moveTo>
                  <a:pt x="0" y="1093851"/>
                </a:moveTo>
                <a:lnTo>
                  <a:pt x="5029200" y="1093851"/>
                </a:lnTo>
                <a:lnTo>
                  <a:pt x="5029200" y="0"/>
                </a:lnTo>
                <a:lnTo>
                  <a:pt x="0" y="0"/>
                </a:lnTo>
                <a:lnTo>
                  <a:pt x="0" y="1093851"/>
                </a:lnTo>
                <a:close/>
              </a:path>
            </a:pathLst>
          </a:custGeom>
          <a:solidFill>
            <a:srgbClr val="9F789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130800" y="0"/>
            <a:ext cx="5029200" cy="1093851"/>
          </a:xfrm>
          <a:custGeom>
            <a:avLst/>
            <a:gdLst/>
            <a:ahLst/>
            <a:cxnLst/>
            <a:rect l="l" t="t" r="r" b="b"/>
            <a:pathLst>
              <a:path w="5029200" h="1093851">
                <a:moveTo>
                  <a:pt x="0" y="1093851"/>
                </a:moveTo>
                <a:lnTo>
                  <a:pt x="5029200" y="1093851"/>
                </a:lnTo>
                <a:lnTo>
                  <a:pt x="5029200" y="0"/>
                </a:lnTo>
                <a:lnTo>
                  <a:pt x="0" y="0"/>
                </a:lnTo>
                <a:lnTo>
                  <a:pt x="0" y="1093851"/>
                </a:lnTo>
                <a:close/>
              </a:path>
            </a:pathLst>
          </a:custGeom>
          <a:solidFill>
            <a:srgbClr val="FAAA4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30800" y="3268789"/>
            <a:ext cx="5029200" cy="1093851"/>
          </a:xfrm>
          <a:custGeom>
            <a:avLst/>
            <a:gdLst/>
            <a:ahLst/>
            <a:cxnLst/>
            <a:rect l="l" t="t" r="r" b="b"/>
            <a:pathLst>
              <a:path w="5029200" h="1093851">
                <a:moveTo>
                  <a:pt x="0" y="1093851"/>
                </a:moveTo>
                <a:lnTo>
                  <a:pt x="5029200" y="1093851"/>
                </a:lnTo>
                <a:lnTo>
                  <a:pt x="5029200" y="0"/>
                </a:lnTo>
                <a:lnTo>
                  <a:pt x="0" y="0"/>
                </a:lnTo>
                <a:lnTo>
                  <a:pt x="0" y="1093851"/>
                </a:lnTo>
                <a:close/>
              </a:path>
            </a:pathLst>
          </a:custGeom>
          <a:solidFill>
            <a:srgbClr val="CC6A7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30800" y="5447982"/>
            <a:ext cx="5029200" cy="1093850"/>
          </a:xfrm>
          <a:custGeom>
            <a:avLst/>
            <a:gdLst/>
            <a:ahLst/>
            <a:cxnLst/>
            <a:rect l="l" t="t" r="r" b="b"/>
            <a:pathLst>
              <a:path w="5029200" h="1093851">
                <a:moveTo>
                  <a:pt x="0" y="1093850"/>
                </a:moveTo>
                <a:lnTo>
                  <a:pt x="5029200" y="1093850"/>
                </a:lnTo>
                <a:lnTo>
                  <a:pt x="5029200" y="0"/>
                </a:lnTo>
                <a:lnTo>
                  <a:pt x="0" y="0"/>
                </a:lnTo>
                <a:lnTo>
                  <a:pt x="0" y="1093850"/>
                </a:lnTo>
                <a:close/>
              </a:path>
            </a:pathLst>
          </a:custGeom>
          <a:solidFill>
            <a:srgbClr val="8CB78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130800" y="1089596"/>
            <a:ext cx="5029200" cy="1093850"/>
          </a:xfrm>
          <a:custGeom>
            <a:avLst/>
            <a:gdLst/>
            <a:ahLst/>
            <a:cxnLst/>
            <a:rect l="l" t="t" r="r" b="b"/>
            <a:pathLst>
              <a:path w="5029200" h="1093850">
                <a:moveTo>
                  <a:pt x="0" y="1093850"/>
                </a:moveTo>
                <a:lnTo>
                  <a:pt x="5029200" y="1093850"/>
                </a:lnTo>
                <a:lnTo>
                  <a:pt x="5029200" y="0"/>
                </a:lnTo>
                <a:lnTo>
                  <a:pt x="0" y="0"/>
                </a:lnTo>
                <a:lnTo>
                  <a:pt x="0" y="1093850"/>
                </a:lnTo>
                <a:close/>
              </a:path>
            </a:pathLst>
          </a:custGeom>
          <a:solidFill>
            <a:srgbClr val="5B9BB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130800" y="6537579"/>
            <a:ext cx="5029200" cy="1082421"/>
          </a:xfrm>
          <a:custGeom>
            <a:avLst/>
            <a:gdLst/>
            <a:ahLst/>
            <a:cxnLst/>
            <a:rect l="l" t="t" r="r" b="b"/>
            <a:pathLst>
              <a:path w="5029200" h="1082421">
                <a:moveTo>
                  <a:pt x="0" y="1082421"/>
                </a:moveTo>
                <a:lnTo>
                  <a:pt x="5029200" y="1082421"/>
                </a:lnTo>
                <a:lnTo>
                  <a:pt x="5029200" y="0"/>
                </a:lnTo>
                <a:lnTo>
                  <a:pt x="0" y="0"/>
                </a:lnTo>
                <a:lnTo>
                  <a:pt x="0" y="1082421"/>
                </a:lnTo>
                <a:close/>
              </a:path>
            </a:pathLst>
          </a:custGeom>
          <a:solidFill>
            <a:srgbClr val="ECC73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130800" y="2179192"/>
            <a:ext cx="5029200" cy="1093851"/>
          </a:xfrm>
          <a:custGeom>
            <a:avLst/>
            <a:gdLst/>
            <a:ahLst/>
            <a:cxnLst/>
            <a:rect l="l" t="t" r="r" b="b"/>
            <a:pathLst>
              <a:path w="5029200" h="1093851">
                <a:moveTo>
                  <a:pt x="0" y="1093851"/>
                </a:moveTo>
                <a:lnTo>
                  <a:pt x="5029200" y="1093851"/>
                </a:lnTo>
                <a:lnTo>
                  <a:pt x="5029200" y="0"/>
                </a:lnTo>
                <a:lnTo>
                  <a:pt x="0" y="0"/>
                </a:lnTo>
                <a:lnTo>
                  <a:pt x="0" y="1093851"/>
                </a:lnTo>
                <a:close/>
              </a:path>
            </a:pathLst>
          </a:custGeom>
          <a:solidFill>
            <a:srgbClr val="AFCC8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51435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Diálogo igualitário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07100" y="1464114"/>
            <a:ext cx="254825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Inteligência cultu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007100" y="2517518"/>
            <a:ext cx="189738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spc="-200" dirty="0" smtClean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ansformação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007100" y="3658825"/>
            <a:ext cx="299275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Dimensão instrumental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007100" y="4698532"/>
            <a:ext cx="175323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Solidariedade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7100" y="5839838"/>
            <a:ext cx="2387600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Criação de sentido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07100" y="6930345"/>
            <a:ext cx="3089275" cy="311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Igualdade de diferenças</a:t>
            </a:r>
            <a:endParaRPr sz="2000" dirty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59232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Criação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Sentido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70A566"/>
                </a:solidFill>
                <a:latin typeface="Verdana"/>
                <a:cs typeface="Verdana"/>
              </a:rPr>
              <a:t>Criação de</a:t>
            </a:r>
            <a:r>
              <a:rPr sz="3800" b="1" u="sng" spc="-5" dirty="0" smtClean="0">
                <a:solidFill>
                  <a:srgbClr val="70A566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70A566"/>
                </a:solidFill>
                <a:latin typeface="Verdana"/>
                <a:cs typeface="Verdana"/>
              </a:rPr>
              <a:t>sentido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3117850"/>
            <a:ext cx="8547100" cy="38163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Significa possibilitar um tipo de aprendizagem que parta da inte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e das demandas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necessidades das próprias pessoas.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91135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Quando a escola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respeita as individualidades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seus alunos, ga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antindo o seu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sucesso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na aprendizagem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 o estudante finalmente vê sentido naquilo que está aprendend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236220">
              <a:lnSpc>
                <a:spcPct val="116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F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omentar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criação de sentido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melho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visi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elmente a </a:t>
            </a:r>
            <a:r>
              <a:rPr sz="2000" b="1" spc="-15" dirty="0" smtClean="0">
                <a:solidFill>
                  <a:srgbClr val="333333"/>
                </a:solidFill>
                <a:latin typeface="Verdana"/>
                <a:cs typeface="Verdana"/>
              </a:rPr>
              <a:t>confiança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o</a:t>
            </a:r>
            <a:r>
              <a:rPr sz="2000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empenho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dos alunos na busca de suas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realizações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pessoais e coleti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  <p:sp>
        <p:nvSpPr>
          <p:cNvPr id="6" name="object 6"/>
          <p:cNvSpPr/>
          <p:nvPr/>
        </p:nvSpPr>
        <p:spPr>
          <a:xfrm>
            <a:off x="869289" y="1456335"/>
            <a:ext cx="8421420" cy="136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063953" y="3333569"/>
            <a:ext cx="2032005" cy="1218945"/>
          </a:xfrm>
          <a:custGeom>
            <a:avLst/>
            <a:gdLst/>
            <a:ahLst/>
            <a:cxnLst/>
            <a:rect l="l" t="t" r="r" b="b"/>
            <a:pathLst>
              <a:path w="2032005" h="1218945">
                <a:moveTo>
                  <a:pt x="475760" y="2170"/>
                </a:moveTo>
                <a:lnTo>
                  <a:pt x="7017" y="2504"/>
                </a:lnTo>
                <a:lnTo>
                  <a:pt x="5299" y="48701"/>
                </a:lnTo>
                <a:lnTo>
                  <a:pt x="4164" y="97178"/>
                </a:lnTo>
                <a:lnTo>
                  <a:pt x="3950" y="135285"/>
                </a:lnTo>
                <a:lnTo>
                  <a:pt x="4051" y="147780"/>
                </a:lnTo>
                <a:lnTo>
                  <a:pt x="5861" y="189507"/>
                </a:lnTo>
                <a:lnTo>
                  <a:pt x="8052" y="206190"/>
                </a:lnTo>
                <a:lnTo>
                  <a:pt x="8944" y="212905"/>
                </a:lnTo>
                <a:lnTo>
                  <a:pt x="11298" y="255502"/>
                </a:lnTo>
                <a:lnTo>
                  <a:pt x="11556" y="273853"/>
                </a:lnTo>
                <a:lnTo>
                  <a:pt x="11528" y="345614"/>
                </a:lnTo>
                <a:lnTo>
                  <a:pt x="11109" y="400668"/>
                </a:lnTo>
                <a:lnTo>
                  <a:pt x="10600" y="449492"/>
                </a:lnTo>
                <a:lnTo>
                  <a:pt x="9923" y="506671"/>
                </a:lnTo>
                <a:lnTo>
                  <a:pt x="9071" y="572958"/>
                </a:lnTo>
                <a:lnTo>
                  <a:pt x="8039" y="649107"/>
                </a:lnTo>
                <a:lnTo>
                  <a:pt x="6822" y="735871"/>
                </a:lnTo>
                <a:lnTo>
                  <a:pt x="5415" y="834004"/>
                </a:lnTo>
                <a:lnTo>
                  <a:pt x="0" y="1204150"/>
                </a:lnTo>
                <a:lnTo>
                  <a:pt x="1209588" y="1218945"/>
                </a:lnTo>
                <a:lnTo>
                  <a:pt x="2016569" y="1215136"/>
                </a:lnTo>
                <a:lnTo>
                  <a:pt x="2025496" y="667413"/>
                </a:lnTo>
                <a:lnTo>
                  <a:pt x="2028746" y="460811"/>
                </a:lnTo>
                <a:lnTo>
                  <a:pt x="2030485" y="345614"/>
                </a:lnTo>
                <a:lnTo>
                  <a:pt x="2031157" y="298845"/>
                </a:lnTo>
                <a:lnTo>
                  <a:pt x="2031731" y="255502"/>
                </a:lnTo>
                <a:lnTo>
                  <a:pt x="2032005" y="229549"/>
                </a:lnTo>
                <a:lnTo>
                  <a:pt x="2031955" y="195084"/>
                </a:lnTo>
                <a:lnTo>
                  <a:pt x="2030243" y="156451"/>
                </a:lnTo>
                <a:lnTo>
                  <a:pt x="2026347" y="107956"/>
                </a:lnTo>
                <a:lnTo>
                  <a:pt x="2017146" y="6325"/>
                </a:lnTo>
                <a:lnTo>
                  <a:pt x="1239314" y="6325"/>
                </a:lnTo>
                <a:lnTo>
                  <a:pt x="1047800" y="5486"/>
                </a:lnTo>
                <a:lnTo>
                  <a:pt x="475760" y="2170"/>
                </a:lnTo>
                <a:close/>
              </a:path>
              <a:path w="2032005" h="1218945">
                <a:moveTo>
                  <a:pt x="2016569" y="0"/>
                </a:moveTo>
                <a:lnTo>
                  <a:pt x="1239314" y="6325"/>
                </a:lnTo>
                <a:lnTo>
                  <a:pt x="2017146" y="6325"/>
                </a:lnTo>
                <a:lnTo>
                  <a:pt x="2016569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47714" y="5194480"/>
            <a:ext cx="4264494" cy="1778002"/>
          </a:xfrm>
          <a:custGeom>
            <a:avLst/>
            <a:gdLst/>
            <a:ahLst/>
            <a:cxnLst/>
            <a:rect l="l" t="t" r="r" b="b"/>
            <a:pathLst>
              <a:path w="4264494" h="1778002">
                <a:moveTo>
                  <a:pt x="14808" y="2667"/>
                </a:moveTo>
                <a:lnTo>
                  <a:pt x="12009" y="52343"/>
                </a:lnTo>
                <a:lnTo>
                  <a:pt x="9860" y="103003"/>
                </a:lnTo>
                <a:lnTo>
                  <a:pt x="8760" y="141162"/>
                </a:lnTo>
                <a:lnTo>
                  <a:pt x="8277" y="199333"/>
                </a:lnTo>
                <a:lnTo>
                  <a:pt x="8560" y="217842"/>
                </a:lnTo>
                <a:lnTo>
                  <a:pt x="11209" y="266772"/>
                </a:lnTo>
                <a:lnTo>
                  <a:pt x="16914" y="300766"/>
                </a:lnTo>
                <a:lnTo>
                  <a:pt x="18788" y="310559"/>
                </a:lnTo>
                <a:lnTo>
                  <a:pt x="22899" y="351514"/>
                </a:lnTo>
                <a:lnTo>
                  <a:pt x="24271" y="399455"/>
                </a:lnTo>
                <a:lnTo>
                  <a:pt x="24513" y="432914"/>
                </a:lnTo>
                <a:lnTo>
                  <a:pt x="24444" y="474164"/>
                </a:lnTo>
                <a:lnTo>
                  <a:pt x="24053" y="524303"/>
                </a:lnTo>
                <a:lnTo>
                  <a:pt x="23281" y="587650"/>
                </a:lnTo>
                <a:lnTo>
                  <a:pt x="22262" y="655648"/>
                </a:lnTo>
                <a:lnTo>
                  <a:pt x="20839" y="739051"/>
                </a:lnTo>
                <a:lnTo>
                  <a:pt x="19050" y="835740"/>
                </a:lnTo>
                <a:lnTo>
                  <a:pt x="16883" y="946813"/>
                </a:lnTo>
                <a:lnTo>
                  <a:pt x="14328" y="1073371"/>
                </a:lnTo>
                <a:lnTo>
                  <a:pt x="11373" y="1216512"/>
                </a:lnTo>
                <a:lnTo>
                  <a:pt x="8007" y="1377335"/>
                </a:lnTo>
                <a:lnTo>
                  <a:pt x="0" y="1756422"/>
                </a:lnTo>
                <a:lnTo>
                  <a:pt x="2538445" y="1778002"/>
                </a:lnTo>
                <a:lnTo>
                  <a:pt x="4231982" y="1772450"/>
                </a:lnTo>
                <a:lnTo>
                  <a:pt x="4243453" y="1287202"/>
                </a:lnTo>
                <a:lnTo>
                  <a:pt x="4250712" y="975141"/>
                </a:lnTo>
                <a:lnTo>
                  <a:pt x="4255389" y="770693"/>
                </a:lnTo>
                <a:lnTo>
                  <a:pt x="4257532" y="675503"/>
                </a:lnTo>
                <a:lnTo>
                  <a:pt x="4259548" y="584431"/>
                </a:lnTo>
                <a:lnTo>
                  <a:pt x="4261181" y="509118"/>
                </a:lnTo>
                <a:lnTo>
                  <a:pt x="4262591" y="441893"/>
                </a:lnTo>
                <a:lnTo>
                  <a:pt x="4263658" y="387960"/>
                </a:lnTo>
                <a:lnTo>
                  <a:pt x="4264334" y="349305"/>
                </a:lnTo>
                <a:lnTo>
                  <a:pt x="4264494" y="334834"/>
                </a:lnTo>
                <a:lnTo>
                  <a:pt x="4264382" y="291071"/>
                </a:lnTo>
                <a:lnTo>
                  <a:pt x="4262485" y="248863"/>
                </a:lnTo>
                <a:lnTo>
                  <a:pt x="4257532" y="199020"/>
                </a:lnTo>
                <a:lnTo>
                  <a:pt x="4250822" y="144212"/>
                </a:lnTo>
                <a:lnTo>
                  <a:pt x="4244557" y="95687"/>
                </a:lnTo>
                <a:lnTo>
                  <a:pt x="4233201" y="9261"/>
                </a:lnTo>
                <a:lnTo>
                  <a:pt x="2483702" y="9261"/>
                </a:lnTo>
                <a:lnTo>
                  <a:pt x="14808" y="2667"/>
                </a:lnTo>
                <a:close/>
              </a:path>
              <a:path w="4264494" h="1778002">
                <a:moveTo>
                  <a:pt x="4231982" y="0"/>
                </a:moveTo>
                <a:lnTo>
                  <a:pt x="2483702" y="9261"/>
                </a:lnTo>
                <a:lnTo>
                  <a:pt x="4233201" y="9261"/>
                </a:lnTo>
                <a:lnTo>
                  <a:pt x="4231982" y="0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63600" y="892721"/>
            <a:ext cx="8425180" cy="32647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7145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300"/>
              </a:lnSpc>
            </a:pPr>
            <a:endParaRPr sz="1300" dirty="0"/>
          </a:p>
        </p:txBody>
      </p:sp>
      <p:sp>
        <p:nvSpPr>
          <p:cNvPr id="5" name="object 5"/>
          <p:cNvSpPr txBox="1"/>
          <p:nvPr/>
        </p:nvSpPr>
        <p:spPr>
          <a:xfrm>
            <a:off x="3131790" y="5364548"/>
            <a:ext cx="3898265" cy="1428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16700"/>
              </a:lnSpc>
            </a:pPr>
            <a:r>
              <a:rPr sz="2000" spc="-50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 que a escola faça sentido é importante que as n</a:t>
            </a:r>
            <a:r>
              <a:rPr sz="2000" spc="-25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as ca</a:t>
            </a:r>
            <a:r>
              <a:rPr sz="2000" spc="-35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acterísticas da sociedade sejam le</a:t>
            </a:r>
            <a:r>
              <a:rPr sz="2000" spc="-45" dirty="0" smtClean="0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FFFFFF"/>
                </a:solidFill>
                <a:latin typeface="Verdana"/>
                <a:cs typeface="Verdana"/>
              </a:rPr>
              <a:t>adas em conta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277456" y="3375032"/>
            <a:ext cx="160528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16700"/>
              </a:lnSpc>
            </a:pPr>
            <a:r>
              <a:rPr sz="2000" dirty="0" smtClean="0">
                <a:solidFill>
                  <a:srgbClr val="FFFFFF"/>
                </a:solidFill>
                <a:latin typeface="Verdana"/>
                <a:cs typeface="Verdana"/>
              </a:rPr>
              <a:t>Necessidade de diálogo e reflexão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70A566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  <a:tabLst>
                <a:tab pos="8394065" algn="l"/>
              </a:tabLst>
            </a:pPr>
            <a:r>
              <a:rPr sz="3800" b="1" u="sng" dirty="0" smtClean="0">
                <a:solidFill>
                  <a:srgbClr val="70A566"/>
                </a:solidFill>
                <a:latin typeface="Verdana"/>
                <a:cs typeface="Verdana"/>
              </a:rPr>
              <a:t>Criação de</a:t>
            </a:r>
            <a:r>
              <a:rPr sz="3800" b="1" u="sng" spc="-5" dirty="0" smtClean="0">
                <a:solidFill>
                  <a:srgbClr val="70A566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70A566"/>
                </a:solidFill>
                <a:latin typeface="Verdana"/>
                <a:cs typeface="Verdana"/>
              </a:rPr>
              <a:t>sentido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005546" y="2712939"/>
            <a:ext cx="181994" cy="475534"/>
          </a:xfrm>
          <a:custGeom>
            <a:avLst/>
            <a:gdLst/>
            <a:ahLst/>
            <a:cxnLst/>
            <a:rect l="l" t="t" r="r" b="b"/>
            <a:pathLst>
              <a:path w="181994" h="475534">
                <a:moveTo>
                  <a:pt x="31451" y="356870"/>
                </a:moveTo>
                <a:lnTo>
                  <a:pt x="23253" y="363376"/>
                </a:lnTo>
                <a:lnTo>
                  <a:pt x="15493" y="370310"/>
                </a:lnTo>
                <a:lnTo>
                  <a:pt x="0" y="383924"/>
                </a:lnTo>
                <a:lnTo>
                  <a:pt x="26745" y="413510"/>
                </a:lnTo>
                <a:lnTo>
                  <a:pt x="51649" y="445441"/>
                </a:lnTo>
                <a:lnTo>
                  <a:pt x="71295" y="475534"/>
                </a:lnTo>
                <a:lnTo>
                  <a:pt x="83002" y="470893"/>
                </a:lnTo>
                <a:lnTo>
                  <a:pt x="114865" y="449971"/>
                </a:lnTo>
                <a:lnTo>
                  <a:pt x="146176" y="421771"/>
                </a:lnTo>
                <a:lnTo>
                  <a:pt x="166568" y="401768"/>
                </a:lnTo>
                <a:lnTo>
                  <a:pt x="110642" y="401768"/>
                </a:lnTo>
                <a:lnTo>
                  <a:pt x="110694" y="401450"/>
                </a:lnTo>
                <a:lnTo>
                  <a:pt x="71386" y="401450"/>
                </a:lnTo>
                <a:lnTo>
                  <a:pt x="65273" y="393970"/>
                </a:lnTo>
                <a:lnTo>
                  <a:pt x="51396" y="378120"/>
                </a:lnTo>
                <a:lnTo>
                  <a:pt x="39273" y="364928"/>
                </a:lnTo>
                <a:lnTo>
                  <a:pt x="31451" y="356870"/>
                </a:lnTo>
                <a:close/>
              </a:path>
              <a:path w="181994" h="475534">
                <a:moveTo>
                  <a:pt x="162483" y="349139"/>
                </a:moveTo>
                <a:lnTo>
                  <a:pt x="153027" y="359486"/>
                </a:lnTo>
                <a:lnTo>
                  <a:pt x="146191" y="366648"/>
                </a:lnTo>
                <a:lnTo>
                  <a:pt x="118725" y="394097"/>
                </a:lnTo>
                <a:lnTo>
                  <a:pt x="110642" y="401768"/>
                </a:lnTo>
                <a:lnTo>
                  <a:pt x="166568" y="401768"/>
                </a:lnTo>
                <a:lnTo>
                  <a:pt x="174280" y="393970"/>
                </a:lnTo>
                <a:lnTo>
                  <a:pt x="181994" y="385975"/>
                </a:lnTo>
                <a:lnTo>
                  <a:pt x="180987" y="372634"/>
                </a:lnTo>
                <a:lnTo>
                  <a:pt x="174980" y="364582"/>
                </a:lnTo>
                <a:lnTo>
                  <a:pt x="168948" y="356670"/>
                </a:lnTo>
                <a:lnTo>
                  <a:pt x="162483" y="349139"/>
                </a:lnTo>
                <a:close/>
              </a:path>
              <a:path w="181994" h="475534">
                <a:moveTo>
                  <a:pt x="98493" y="0"/>
                </a:moveTo>
                <a:lnTo>
                  <a:pt x="62014" y="2391"/>
                </a:lnTo>
                <a:lnTo>
                  <a:pt x="64055" y="14419"/>
                </a:lnTo>
                <a:lnTo>
                  <a:pt x="65927" y="26576"/>
                </a:lnTo>
                <a:lnTo>
                  <a:pt x="71933" y="76297"/>
                </a:lnTo>
                <a:lnTo>
                  <a:pt x="75159" y="114475"/>
                </a:lnTo>
                <a:lnTo>
                  <a:pt x="77588" y="153130"/>
                </a:lnTo>
                <a:lnTo>
                  <a:pt x="79490" y="192011"/>
                </a:lnTo>
                <a:lnTo>
                  <a:pt x="80154" y="257027"/>
                </a:lnTo>
                <a:lnTo>
                  <a:pt x="80309" y="265983"/>
                </a:lnTo>
                <a:lnTo>
                  <a:pt x="80429" y="293969"/>
                </a:lnTo>
                <a:lnTo>
                  <a:pt x="79122" y="322190"/>
                </a:lnTo>
                <a:lnTo>
                  <a:pt x="78943" y="325504"/>
                </a:lnTo>
                <a:lnTo>
                  <a:pt x="78854" y="329733"/>
                </a:lnTo>
                <a:lnTo>
                  <a:pt x="78435" y="333975"/>
                </a:lnTo>
                <a:lnTo>
                  <a:pt x="75958" y="364061"/>
                </a:lnTo>
                <a:lnTo>
                  <a:pt x="73675" y="383924"/>
                </a:lnTo>
                <a:lnTo>
                  <a:pt x="72593" y="394097"/>
                </a:lnTo>
                <a:lnTo>
                  <a:pt x="71386" y="401450"/>
                </a:lnTo>
                <a:lnTo>
                  <a:pt x="110694" y="401450"/>
                </a:lnTo>
                <a:lnTo>
                  <a:pt x="111891" y="394097"/>
                </a:lnTo>
                <a:lnTo>
                  <a:pt x="113156" y="382324"/>
                </a:lnTo>
                <a:lnTo>
                  <a:pt x="115442" y="362436"/>
                </a:lnTo>
                <a:lnTo>
                  <a:pt x="118033" y="331003"/>
                </a:lnTo>
                <a:lnTo>
                  <a:pt x="118465" y="326571"/>
                </a:lnTo>
                <a:lnTo>
                  <a:pt x="118567" y="322190"/>
                </a:lnTo>
                <a:lnTo>
                  <a:pt x="120366" y="278699"/>
                </a:lnTo>
                <a:lnTo>
                  <a:pt x="120757" y="240641"/>
                </a:lnTo>
                <a:lnTo>
                  <a:pt x="120448" y="227446"/>
                </a:lnTo>
                <a:lnTo>
                  <a:pt x="120181" y="214636"/>
                </a:lnTo>
                <a:lnTo>
                  <a:pt x="118760" y="176440"/>
                </a:lnTo>
                <a:lnTo>
                  <a:pt x="116091" y="137032"/>
                </a:lnTo>
                <a:lnTo>
                  <a:pt x="112426" y="98538"/>
                </a:lnTo>
                <a:lnTo>
                  <a:pt x="106151" y="48553"/>
                </a:lnTo>
                <a:lnTo>
                  <a:pt x="100525" y="12010"/>
                </a:lnTo>
                <a:lnTo>
                  <a:pt x="98493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05546" y="4636950"/>
            <a:ext cx="181994" cy="475534"/>
          </a:xfrm>
          <a:custGeom>
            <a:avLst/>
            <a:gdLst/>
            <a:ahLst/>
            <a:cxnLst/>
            <a:rect l="l" t="t" r="r" b="b"/>
            <a:pathLst>
              <a:path w="181994" h="475534">
                <a:moveTo>
                  <a:pt x="31451" y="356870"/>
                </a:moveTo>
                <a:lnTo>
                  <a:pt x="23253" y="363376"/>
                </a:lnTo>
                <a:lnTo>
                  <a:pt x="15493" y="370310"/>
                </a:lnTo>
                <a:lnTo>
                  <a:pt x="0" y="383924"/>
                </a:lnTo>
                <a:lnTo>
                  <a:pt x="26745" y="413510"/>
                </a:lnTo>
                <a:lnTo>
                  <a:pt x="51649" y="445441"/>
                </a:lnTo>
                <a:lnTo>
                  <a:pt x="71295" y="475534"/>
                </a:lnTo>
                <a:lnTo>
                  <a:pt x="83002" y="470893"/>
                </a:lnTo>
                <a:lnTo>
                  <a:pt x="114865" y="449971"/>
                </a:lnTo>
                <a:lnTo>
                  <a:pt x="146176" y="421771"/>
                </a:lnTo>
                <a:lnTo>
                  <a:pt x="166568" y="401768"/>
                </a:lnTo>
                <a:lnTo>
                  <a:pt x="110642" y="401768"/>
                </a:lnTo>
                <a:lnTo>
                  <a:pt x="110694" y="401450"/>
                </a:lnTo>
                <a:lnTo>
                  <a:pt x="71386" y="401450"/>
                </a:lnTo>
                <a:lnTo>
                  <a:pt x="65273" y="393970"/>
                </a:lnTo>
                <a:lnTo>
                  <a:pt x="51396" y="378120"/>
                </a:lnTo>
                <a:lnTo>
                  <a:pt x="39273" y="364928"/>
                </a:lnTo>
                <a:lnTo>
                  <a:pt x="31451" y="356870"/>
                </a:lnTo>
                <a:close/>
              </a:path>
              <a:path w="181994" h="475534">
                <a:moveTo>
                  <a:pt x="162483" y="349139"/>
                </a:moveTo>
                <a:lnTo>
                  <a:pt x="153027" y="359486"/>
                </a:lnTo>
                <a:lnTo>
                  <a:pt x="146191" y="366648"/>
                </a:lnTo>
                <a:lnTo>
                  <a:pt x="118725" y="394097"/>
                </a:lnTo>
                <a:lnTo>
                  <a:pt x="110642" y="401768"/>
                </a:lnTo>
                <a:lnTo>
                  <a:pt x="166568" y="401768"/>
                </a:lnTo>
                <a:lnTo>
                  <a:pt x="174280" y="393970"/>
                </a:lnTo>
                <a:lnTo>
                  <a:pt x="181994" y="385975"/>
                </a:lnTo>
                <a:lnTo>
                  <a:pt x="180987" y="372634"/>
                </a:lnTo>
                <a:lnTo>
                  <a:pt x="174980" y="364582"/>
                </a:lnTo>
                <a:lnTo>
                  <a:pt x="168948" y="356670"/>
                </a:lnTo>
                <a:lnTo>
                  <a:pt x="162483" y="349139"/>
                </a:lnTo>
                <a:close/>
              </a:path>
              <a:path w="181994" h="475534">
                <a:moveTo>
                  <a:pt x="98493" y="0"/>
                </a:moveTo>
                <a:lnTo>
                  <a:pt x="62014" y="2391"/>
                </a:lnTo>
                <a:lnTo>
                  <a:pt x="64055" y="14419"/>
                </a:lnTo>
                <a:lnTo>
                  <a:pt x="65927" y="26576"/>
                </a:lnTo>
                <a:lnTo>
                  <a:pt x="71933" y="76297"/>
                </a:lnTo>
                <a:lnTo>
                  <a:pt x="75159" y="114475"/>
                </a:lnTo>
                <a:lnTo>
                  <a:pt x="77588" y="153130"/>
                </a:lnTo>
                <a:lnTo>
                  <a:pt x="79490" y="192011"/>
                </a:lnTo>
                <a:lnTo>
                  <a:pt x="80154" y="257027"/>
                </a:lnTo>
                <a:lnTo>
                  <a:pt x="80309" y="265983"/>
                </a:lnTo>
                <a:lnTo>
                  <a:pt x="80429" y="293969"/>
                </a:lnTo>
                <a:lnTo>
                  <a:pt x="79122" y="322190"/>
                </a:lnTo>
                <a:lnTo>
                  <a:pt x="78943" y="325504"/>
                </a:lnTo>
                <a:lnTo>
                  <a:pt x="78854" y="329733"/>
                </a:lnTo>
                <a:lnTo>
                  <a:pt x="78435" y="333975"/>
                </a:lnTo>
                <a:lnTo>
                  <a:pt x="75958" y="364061"/>
                </a:lnTo>
                <a:lnTo>
                  <a:pt x="73675" y="383924"/>
                </a:lnTo>
                <a:lnTo>
                  <a:pt x="72593" y="394097"/>
                </a:lnTo>
                <a:lnTo>
                  <a:pt x="71386" y="401450"/>
                </a:lnTo>
                <a:lnTo>
                  <a:pt x="110694" y="401450"/>
                </a:lnTo>
                <a:lnTo>
                  <a:pt x="111891" y="394097"/>
                </a:lnTo>
                <a:lnTo>
                  <a:pt x="113156" y="382324"/>
                </a:lnTo>
                <a:lnTo>
                  <a:pt x="115442" y="362436"/>
                </a:lnTo>
                <a:lnTo>
                  <a:pt x="118033" y="331003"/>
                </a:lnTo>
                <a:lnTo>
                  <a:pt x="118465" y="326571"/>
                </a:lnTo>
                <a:lnTo>
                  <a:pt x="118567" y="322190"/>
                </a:lnTo>
                <a:lnTo>
                  <a:pt x="120366" y="278699"/>
                </a:lnTo>
                <a:lnTo>
                  <a:pt x="120757" y="240641"/>
                </a:lnTo>
                <a:lnTo>
                  <a:pt x="120448" y="227446"/>
                </a:lnTo>
                <a:lnTo>
                  <a:pt x="120181" y="214636"/>
                </a:lnTo>
                <a:lnTo>
                  <a:pt x="118760" y="176440"/>
                </a:lnTo>
                <a:lnTo>
                  <a:pt x="116091" y="137032"/>
                </a:lnTo>
                <a:lnTo>
                  <a:pt x="112426" y="98538"/>
                </a:lnTo>
                <a:lnTo>
                  <a:pt x="106151" y="48553"/>
                </a:lnTo>
                <a:lnTo>
                  <a:pt x="100525" y="12010"/>
                </a:lnTo>
                <a:lnTo>
                  <a:pt x="98493" y="0"/>
                </a:lnTo>
                <a:close/>
              </a:path>
            </a:pathLst>
          </a:custGeom>
          <a:solidFill>
            <a:srgbClr val="87567C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TextBox 10"/>
          <p:cNvSpPr txBox="1"/>
          <p:nvPr/>
        </p:nvSpPr>
        <p:spPr>
          <a:xfrm>
            <a:off x="965200" y="1524000"/>
            <a:ext cx="8305800" cy="1249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i="1" dirty="0" smtClean="0">
                <a:solidFill>
                  <a:srgbClr val="333333"/>
                </a:solidFill>
                <a:latin typeface="Verdana"/>
                <a:cs typeface="Verdana"/>
              </a:rPr>
              <a:t>Beck, 2008</a:t>
            </a:r>
            <a:endParaRPr lang="en-US" dirty="0" smtClean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lang="en-US" sz="900" dirty="0" smtClean="0"/>
          </a:p>
          <a:p>
            <a:pPr marL="12700" marR="12700">
              <a:lnSpc>
                <a:spcPct val="116700"/>
              </a:lnSpc>
            </a:pP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Na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sociedade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de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hoje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há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cada</a:t>
            </a:r>
            <a:r>
              <a:rPr lang="en-US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-30" dirty="0" err="1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ez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mais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possibilidade</a:t>
            </a:r>
            <a:r>
              <a:rPr lang="en-US" spc="-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de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escolher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como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se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quer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vi</a:t>
            </a:r>
            <a:r>
              <a:rPr lang="en-US" spc="-25" dirty="0" err="1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lang="en-US" spc="-285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tanto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no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lang="en-US" spc="-40" dirty="0" err="1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abalho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como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na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vida</a:t>
            </a:r>
            <a:r>
              <a:rPr lang="en-US" spc="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lang="en-US" spc="0" dirty="0" err="1" smtClean="0">
                <a:solidFill>
                  <a:srgbClr val="333333"/>
                </a:solidFill>
                <a:latin typeface="Verdana"/>
                <a:cs typeface="Verdana"/>
              </a:rPr>
              <a:t>pessoal</a:t>
            </a:r>
            <a:endParaRPr lang="en-US" dirty="0" smtClean="0">
              <a:latin typeface="Verdana"/>
              <a:cs typeface="Verdan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  <p:bldP spid="6" grpId="0"/>
      <p:bldP spid="9" grpId="0" animBg="1"/>
      <p:bldP spid="10" grpId="0" animBg="1"/>
      <p:bldP spid="11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584644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Igualdade</a:t>
            </a:r>
            <a:r>
              <a:rPr sz="3800" spc="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de diferenças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Igualdade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diferenças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6300" y="3826319"/>
            <a:ext cx="7817484" cy="2139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além da igualdade homogeneizado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 da defesa da di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 que não le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em conta a equidade, a</a:t>
            </a:r>
            <a:r>
              <a:rPr sz="2000" spc="-1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igualdade de diferenças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a igualdade real, na qual todas as pessoas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têm o mesmo direito de ser e de viver de forma diferente</a:t>
            </a:r>
            <a:r>
              <a:rPr sz="2000" b="1" spc="20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e, ao mesmo temp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</a:t>
            </a:r>
            <a:r>
              <a:rPr sz="2000" b="1" spc="0" dirty="0" smtClean="0">
                <a:solidFill>
                  <a:srgbClr val="333333"/>
                </a:solidFill>
                <a:latin typeface="Verdana"/>
                <a:cs typeface="Verdana"/>
              </a:rPr>
              <a:t>ser tratadas com respeito e dignidad</a:t>
            </a:r>
            <a:r>
              <a:rPr sz="2000" b="1" spc="-5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89000" y="1788898"/>
            <a:ext cx="8380933" cy="1356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194" y="4292600"/>
            <a:ext cx="3174943" cy="1422145"/>
          </a:xfrm>
          <a:custGeom>
            <a:avLst/>
            <a:gdLst/>
            <a:ahLst/>
            <a:cxnLst/>
            <a:rect l="l" t="t" r="r" b="b"/>
            <a:pathLst>
              <a:path w="3174943" h="1422145">
                <a:moveTo>
                  <a:pt x="11017" y="2230"/>
                </a:moveTo>
                <a:lnTo>
                  <a:pt x="8474" y="52382"/>
                </a:lnTo>
                <a:lnTo>
                  <a:pt x="6834" y="99521"/>
                </a:lnTo>
                <a:lnTo>
                  <a:pt x="6327" y="170759"/>
                </a:lnTo>
                <a:lnTo>
                  <a:pt x="6604" y="183009"/>
                </a:lnTo>
                <a:lnTo>
                  <a:pt x="9404" y="222969"/>
                </a:lnTo>
                <a:lnTo>
                  <a:pt x="12593" y="240571"/>
                </a:lnTo>
                <a:lnTo>
                  <a:pt x="13988" y="248403"/>
                </a:lnTo>
                <a:lnTo>
                  <a:pt x="17670" y="298098"/>
                </a:lnTo>
                <a:lnTo>
                  <a:pt x="18255" y="346270"/>
                </a:lnTo>
                <a:lnTo>
                  <a:pt x="18204" y="379263"/>
                </a:lnTo>
                <a:lnTo>
                  <a:pt x="17913" y="419368"/>
                </a:lnTo>
                <a:lnTo>
                  <a:pt x="17338" y="470032"/>
                </a:lnTo>
                <a:lnTo>
                  <a:pt x="16579" y="524424"/>
                </a:lnTo>
                <a:lnTo>
                  <a:pt x="15519" y="591135"/>
                </a:lnTo>
                <a:lnTo>
                  <a:pt x="14187" y="668472"/>
                </a:lnTo>
                <a:lnTo>
                  <a:pt x="12573" y="757315"/>
                </a:lnTo>
                <a:lnTo>
                  <a:pt x="10670" y="858543"/>
                </a:lnTo>
                <a:lnTo>
                  <a:pt x="8470" y="973036"/>
                </a:lnTo>
                <a:lnTo>
                  <a:pt x="5847" y="1107572"/>
                </a:lnTo>
                <a:lnTo>
                  <a:pt x="0" y="1404886"/>
                </a:lnTo>
                <a:lnTo>
                  <a:pt x="1889886" y="1422145"/>
                </a:lnTo>
                <a:lnTo>
                  <a:pt x="3150743" y="1417701"/>
                </a:lnTo>
                <a:lnTo>
                  <a:pt x="3157577" y="1107572"/>
                </a:lnTo>
                <a:lnTo>
                  <a:pt x="3164684" y="779969"/>
                </a:lnTo>
                <a:lnTo>
                  <a:pt x="3168165" y="616441"/>
                </a:lnTo>
                <a:lnTo>
                  <a:pt x="3171261" y="467462"/>
                </a:lnTo>
                <a:lnTo>
                  <a:pt x="3172477" y="407218"/>
                </a:lnTo>
                <a:lnTo>
                  <a:pt x="3173526" y="353447"/>
                </a:lnTo>
                <a:lnTo>
                  <a:pt x="3174320" y="310309"/>
                </a:lnTo>
                <a:lnTo>
                  <a:pt x="3174943" y="267820"/>
                </a:lnTo>
                <a:lnTo>
                  <a:pt x="3174845" y="232816"/>
                </a:lnTo>
                <a:lnTo>
                  <a:pt x="3172789" y="190495"/>
                </a:lnTo>
                <a:lnTo>
                  <a:pt x="3168338" y="146236"/>
                </a:lnTo>
                <a:lnTo>
                  <a:pt x="3162580" y="97037"/>
                </a:lnTo>
                <a:lnTo>
                  <a:pt x="3151648" y="7403"/>
                </a:lnTo>
                <a:lnTo>
                  <a:pt x="1849133" y="7403"/>
                </a:lnTo>
                <a:lnTo>
                  <a:pt x="11017" y="2230"/>
                </a:lnTo>
                <a:close/>
              </a:path>
              <a:path w="3174943" h="1422145">
                <a:moveTo>
                  <a:pt x="3150743" y="0"/>
                </a:moveTo>
                <a:lnTo>
                  <a:pt x="1849133" y="7403"/>
                </a:lnTo>
                <a:lnTo>
                  <a:pt x="3151648" y="7403"/>
                </a:lnTo>
                <a:lnTo>
                  <a:pt x="3150743" y="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486394" y="4292600"/>
            <a:ext cx="3174943" cy="1422145"/>
          </a:xfrm>
          <a:custGeom>
            <a:avLst/>
            <a:gdLst/>
            <a:ahLst/>
            <a:cxnLst/>
            <a:rect l="l" t="t" r="r" b="b"/>
            <a:pathLst>
              <a:path w="3174943" h="1422145">
                <a:moveTo>
                  <a:pt x="11017" y="2230"/>
                </a:moveTo>
                <a:lnTo>
                  <a:pt x="8474" y="52382"/>
                </a:lnTo>
                <a:lnTo>
                  <a:pt x="6834" y="99521"/>
                </a:lnTo>
                <a:lnTo>
                  <a:pt x="6327" y="170759"/>
                </a:lnTo>
                <a:lnTo>
                  <a:pt x="6604" y="183009"/>
                </a:lnTo>
                <a:lnTo>
                  <a:pt x="9404" y="222969"/>
                </a:lnTo>
                <a:lnTo>
                  <a:pt x="12593" y="240571"/>
                </a:lnTo>
                <a:lnTo>
                  <a:pt x="13988" y="248403"/>
                </a:lnTo>
                <a:lnTo>
                  <a:pt x="17670" y="298098"/>
                </a:lnTo>
                <a:lnTo>
                  <a:pt x="18255" y="346270"/>
                </a:lnTo>
                <a:lnTo>
                  <a:pt x="18204" y="379263"/>
                </a:lnTo>
                <a:lnTo>
                  <a:pt x="17913" y="419368"/>
                </a:lnTo>
                <a:lnTo>
                  <a:pt x="17338" y="470032"/>
                </a:lnTo>
                <a:lnTo>
                  <a:pt x="16579" y="524424"/>
                </a:lnTo>
                <a:lnTo>
                  <a:pt x="15519" y="591135"/>
                </a:lnTo>
                <a:lnTo>
                  <a:pt x="14187" y="668472"/>
                </a:lnTo>
                <a:lnTo>
                  <a:pt x="12573" y="757315"/>
                </a:lnTo>
                <a:lnTo>
                  <a:pt x="10670" y="858543"/>
                </a:lnTo>
                <a:lnTo>
                  <a:pt x="8470" y="973036"/>
                </a:lnTo>
                <a:lnTo>
                  <a:pt x="5847" y="1107572"/>
                </a:lnTo>
                <a:lnTo>
                  <a:pt x="0" y="1404886"/>
                </a:lnTo>
                <a:lnTo>
                  <a:pt x="1889886" y="1422145"/>
                </a:lnTo>
                <a:lnTo>
                  <a:pt x="3150743" y="1417701"/>
                </a:lnTo>
                <a:lnTo>
                  <a:pt x="3157577" y="1107572"/>
                </a:lnTo>
                <a:lnTo>
                  <a:pt x="3164684" y="779969"/>
                </a:lnTo>
                <a:lnTo>
                  <a:pt x="3168165" y="616441"/>
                </a:lnTo>
                <a:lnTo>
                  <a:pt x="3171261" y="467462"/>
                </a:lnTo>
                <a:lnTo>
                  <a:pt x="3172477" y="407218"/>
                </a:lnTo>
                <a:lnTo>
                  <a:pt x="3173526" y="353447"/>
                </a:lnTo>
                <a:lnTo>
                  <a:pt x="3174320" y="310309"/>
                </a:lnTo>
                <a:lnTo>
                  <a:pt x="3174943" y="267820"/>
                </a:lnTo>
                <a:lnTo>
                  <a:pt x="3174845" y="232816"/>
                </a:lnTo>
                <a:lnTo>
                  <a:pt x="3172789" y="190495"/>
                </a:lnTo>
                <a:lnTo>
                  <a:pt x="3168338" y="146236"/>
                </a:lnTo>
                <a:lnTo>
                  <a:pt x="3162580" y="97037"/>
                </a:lnTo>
                <a:lnTo>
                  <a:pt x="3151648" y="7403"/>
                </a:lnTo>
                <a:lnTo>
                  <a:pt x="1849133" y="7403"/>
                </a:lnTo>
                <a:lnTo>
                  <a:pt x="11017" y="2230"/>
                </a:lnTo>
                <a:close/>
              </a:path>
              <a:path w="3174943" h="1422145">
                <a:moveTo>
                  <a:pt x="3150743" y="0"/>
                </a:moveTo>
                <a:lnTo>
                  <a:pt x="1849133" y="7403"/>
                </a:lnTo>
                <a:lnTo>
                  <a:pt x="3151648" y="7403"/>
                </a:lnTo>
                <a:lnTo>
                  <a:pt x="3150743" y="0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76300" y="2353119"/>
            <a:ext cx="6657975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As experiências educati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internacionais que estão alcançando os melhores resultados apostam em: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46200" y="4588319"/>
            <a:ext cx="2861310" cy="7175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Conseguir a igualdade de resultados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76900" y="4385119"/>
            <a:ext cx="2763520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6700"/>
              </a:lnSpc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econhecer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di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al e seus beneficios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Igualdade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diferenças 	</a:t>
            </a:r>
            <a:endParaRPr sz="3800" dirty="0">
              <a:latin typeface="Verdana"/>
              <a:cs typeface="Verdana"/>
            </a:endParaRPr>
          </a:p>
          <a:p>
            <a:pPr marR="12700" algn="l">
              <a:lnSpc>
                <a:spcPts val="1910"/>
              </a:lnSpc>
            </a:pPr>
            <a:endParaRPr sz="2000" dirty="0">
              <a:latin typeface="Verdana"/>
              <a:cs typeface="Verdan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  <p:bldP spid="5" grpId="0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1961014"/>
            <a:ext cx="7845425" cy="46037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Freire (1997)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171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Não será possí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el conceber as diferenças de manei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tole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ante e igualitária enquanto estas esti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erem associadas à ideia de que uma cultu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é superior a out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513715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17170" algn="l"/>
              </a:tabLst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A melhor forma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 acabar com os preconceitos </a:t>
            </a:r>
            <a:r>
              <a:rPr sz="2000" spc="-5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acistas na escola é criar nas aulas situações de inte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ação entre pessoas de cultu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as diferentes,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espaços de diálogo igualitário que prom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 aprendizagem de todos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27305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1717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ortant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não almejamos a igualdade que homogeneíza a di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ersidade desigual, mas a que proporciona os mesmos resultados a todos, a despeito das diferenças sociais e cultu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ais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E8BA0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E8BA0A"/>
                </a:solidFill>
                <a:latin typeface="Verdana"/>
                <a:cs typeface="Verdana"/>
              </a:rPr>
              <a:t>Igualdade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de</a:t>
            </a:r>
            <a:r>
              <a:rPr sz="3800" b="1" u="sng" spc="-5" dirty="0" smtClean="0">
                <a:solidFill>
                  <a:srgbClr val="E8BA0A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E8BA0A"/>
                </a:solidFill>
                <a:latin typeface="Verdana"/>
                <a:cs typeface="Verdana"/>
              </a:rPr>
              <a:t>diferenças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59999" cy="1877395"/>
          </a:xfrm>
          <a:custGeom>
            <a:avLst/>
            <a:gdLst/>
            <a:ahLst/>
            <a:cxnLst/>
            <a:rect l="l" t="t" r="r" b="b"/>
            <a:pathLst>
              <a:path w="10159999" h="1877395">
                <a:moveTo>
                  <a:pt x="10160000" y="0"/>
                </a:moveTo>
                <a:lnTo>
                  <a:pt x="0" y="0"/>
                </a:lnTo>
                <a:lnTo>
                  <a:pt x="0" y="1662560"/>
                </a:lnTo>
                <a:lnTo>
                  <a:pt x="27243" y="1679153"/>
                </a:lnTo>
                <a:lnTo>
                  <a:pt x="288069" y="1773408"/>
                </a:lnTo>
                <a:lnTo>
                  <a:pt x="592786" y="1835860"/>
                </a:lnTo>
                <a:lnTo>
                  <a:pt x="936369" y="1869520"/>
                </a:lnTo>
                <a:lnTo>
                  <a:pt x="1313791" y="1877395"/>
                </a:lnTo>
                <a:lnTo>
                  <a:pt x="1720023" y="1862495"/>
                </a:lnTo>
                <a:lnTo>
                  <a:pt x="2150039" y="1827829"/>
                </a:lnTo>
                <a:lnTo>
                  <a:pt x="2598811" y="1776406"/>
                </a:lnTo>
                <a:lnTo>
                  <a:pt x="3061313" y="1711235"/>
                </a:lnTo>
                <a:lnTo>
                  <a:pt x="3532517" y="1635324"/>
                </a:lnTo>
                <a:lnTo>
                  <a:pt x="4007396" y="1551682"/>
                </a:lnTo>
                <a:lnTo>
                  <a:pt x="6260962" y="1122831"/>
                </a:lnTo>
                <a:lnTo>
                  <a:pt x="6652319" y="1055994"/>
                </a:lnTo>
                <a:lnTo>
                  <a:pt x="7012161" y="1002489"/>
                </a:lnTo>
                <a:lnTo>
                  <a:pt x="7335460" y="965325"/>
                </a:lnTo>
                <a:lnTo>
                  <a:pt x="7617189" y="947511"/>
                </a:lnTo>
                <a:lnTo>
                  <a:pt x="8288814" y="930705"/>
                </a:lnTo>
                <a:lnTo>
                  <a:pt x="8471713" y="927974"/>
                </a:lnTo>
                <a:lnTo>
                  <a:pt x="10160000" y="927192"/>
                </a:lnTo>
                <a:lnTo>
                  <a:pt x="10160000" y="0"/>
                </a:lnTo>
              </a:path>
              <a:path w="10159999" h="1877395">
                <a:moveTo>
                  <a:pt x="10160000" y="927192"/>
                </a:moveTo>
                <a:lnTo>
                  <a:pt x="8638010" y="927192"/>
                </a:lnTo>
                <a:lnTo>
                  <a:pt x="8790034" y="928671"/>
                </a:lnTo>
                <a:lnTo>
                  <a:pt x="8930119" y="932719"/>
                </a:lnTo>
                <a:lnTo>
                  <a:pt x="9060593" y="939644"/>
                </a:lnTo>
                <a:lnTo>
                  <a:pt x="9183789" y="949757"/>
                </a:lnTo>
                <a:lnTo>
                  <a:pt x="9302038" y="963367"/>
                </a:lnTo>
                <a:lnTo>
                  <a:pt x="9417670" y="980782"/>
                </a:lnTo>
                <a:lnTo>
                  <a:pt x="9533016" y="1002313"/>
                </a:lnTo>
                <a:lnTo>
                  <a:pt x="9650408" y="1028267"/>
                </a:lnTo>
                <a:lnTo>
                  <a:pt x="9772177" y="1058956"/>
                </a:lnTo>
                <a:lnTo>
                  <a:pt x="9900653" y="1094686"/>
                </a:lnTo>
                <a:lnTo>
                  <a:pt x="10038168" y="1135769"/>
                </a:lnTo>
                <a:lnTo>
                  <a:pt x="10160000" y="1174019"/>
                </a:lnTo>
                <a:lnTo>
                  <a:pt x="10160000" y="927192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6008685"/>
            <a:ext cx="10159999" cy="1611314"/>
          </a:xfrm>
          <a:custGeom>
            <a:avLst/>
            <a:gdLst/>
            <a:ahLst/>
            <a:cxnLst/>
            <a:rect l="l" t="t" r="r" b="b"/>
            <a:pathLst>
              <a:path w="10159999" h="1611314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1611314"/>
                </a:lnTo>
                <a:lnTo>
                  <a:pt x="10159999" y="1611314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1611314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90836" y="3738265"/>
            <a:ext cx="6778625" cy="3702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400" b="1" dirty="0" smtClean="0">
                <a:solidFill>
                  <a:srgbClr val="F8971D"/>
                </a:solidFill>
                <a:latin typeface="Verdana"/>
                <a:cs typeface="Verdana"/>
                <a:hlinkClick r:id="rId2"/>
              </a:rPr>
              <a:t>www.comunidadedeaprendizagem.com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13105" y="506749"/>
            <a:ext cx="1355938" cy="25496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087460" y="554102"/>
            <a:ext cx="106480" cy="195402"/>
          </a:xfrm>
          <a:custGeom>
            <a:avLst/>
            <a:gdLst/>
            <a:ahLst/>
            <a:cxnLst/>
            <a:rect l="l" t="t" r="r" b="b"/>
            <a:pathLst>
              <a:path w="106480" h="195402">
                <a:moveTo>
                  <a:pt x="38891" y="51879"/>
                </a:moveTo>
                <a:lnTo>
                  <a:pt x="9076" y="84861"/>
                </a:lnTo>
                <a:lnTo>
                  <a:pt x="1413" y="130035"/>
                </a:lnTo>
                <a:lnTo>
                  <a:pt x="0" y="161861"/>
                </a:lnTo>
                <a:lnTo>
                  <a:pt x="1311" y="166725"/>
                </a:lnTo>
                <a:lnTo>
                  <a:pt x="7064" y="176542"/>
                </a:lnTo>
                <a:lnTo>
                  <a:pt x="10531" y="180771"/>
                </a:lnTo>
                <a:lnTo>
                  <a:pt x="14621" y="184277"/>
                </a:lnTo>
                <a:lnTo>
                  <a:pt x="18685" y="187807"/>
                </a:lnTo>
                <a:lnTo>
                  <a:pt x="22914" y="190538"/>
                </a:lnTo>
                <a:lnTo>
                  <a:pt x="31613" y="194437"/>
                </a:lnTo>
                <a:lnTo>
                  <a:pt x="35182" y="195402"/>
                </a:lnTo>
                <a:lnTo>
                  <a:pt x="102733" y="195402"/>
                </a:lnTo>
                <a:lnTo>
                  <a:pt x="103978" y="194437"/>
                </a:lnTo>
                <a:lnTo>
                  <a:pt x="105642" y="190538"/>
                </a:lnTo>
                <a:lnTo>
                  <a:pt x="106061" y="188734"/>
                </a:lnTo>
                <a:lnTo>
                  <a:pt x="106061" y="187058"/>
                </a:lnTo>
                <a:lnTo>
                  <a:pt x="106384" y="180771"/>
                </a:lnTo>
                <a:lnTo>
                  <a:pt x="106480" y="172186"/>
                </a:lnTo>
                <a:lnTo>
                  <a:pt x="106351" y="168719"/>
                </a:lnTo>
                <a:lnTo>
                  <a:pt x="45012" y="168719"/>
                </a:lnTo>
                <a:lnTo>
                  <a:pt x="43336" y="167805"/>
                </a:lnTo>
                <a:lnTo>
                  <a:pt x="27956" y="144907"/>
                </a:lnTo>
                <a:lnTo>
                  <a:pt x="27956" y="140639"/>
                </a:lnTo>
                <a:lnTo>
                  <a:pt x="37684" y="98856"/>
                </a:lnTo>
                <a:lnTo>
                  <a:pt x="46307" y="82550"/>
                </a:lnTo>
                <a:lnTo>
                  <a:pt x="103096" y="82550"/>
                </a:lnTo>
                <a:lnTo>
                  <a:pt x="103712" y="65874"/>
                </a:lnTo>
                <a:lnTo>
                  <a:pt x="72990" y="65874"/>
                </a:lnTo>
                <a:lnTo>
                  <a:pt x="67059" y="61798"/>
                </a:lnTo>
                <a:lnTo>
                  <a:pt x="60519" y="58369"/>
                </a:lnTo>
                <a:lnTo>
                  <a:pt x="46257" y="52806"/>
                </a:lnTo>
                <a:lnTo>
                  <a:pt x="38891" y="51879"/>
                </a:lnTo>
                <a:close/>
              </a:path>
              <a:path w="106480" h="195402">
                <a:moveTo>
                  <a:pt x="103096" y="82550"/>
                </a:moveTo>
                <a:lnTo>
                  <a:pt x="48339" y="82550"/>
                </a:lnTo>
                <a:lnTo>
                  <a:pt x="50562" y="83019"/>
                </a:lnTo>
                <a:lnTo>
                  <a:pt x="55375" y="84861"/>
                </a:lnTo>
                <a:lnTo>
                  <a:pt x="72990" y="95885"/>
                </a:lnTo>
                <a:lnTo>
                  <a:pt x="72869" y="107810"/>
                </a:lnTo>
                <a:lnTo>
                  <a:pt x="72749" y="116001"/>
                </a:lnTo>
                <a:lnTo>
                  <a:pt x="72241" y="123037"/>
                </a:lnTo>
                <a:lnTo>
                  <a:pt x="71314" y="130644"/>
                </a:lnTo>
                <a:lnTo>
                  <a:pt x="71209" y="147726"/>
                </a:lnTo>
                <a:lnTo>
                  <a:pt x="45012" y="168719"/>
                </a:lnTo>
                <a:lnTo>
                  <a:pt x="106351" y="168719"/>
                </a:lnTo>
                <a:lnTo>
                  <a:pt x="105921" y="157187"/>
                </a:lnTo>
                <a:lnTo>
                  <a:pt x="105515" y="149631"/>
                </a:lnTo>
                <a:lnTo>
                  <a:pt x="104397" y="134442"/>
                </a:lnTo>
                <a:lnTo>
                  <a:pt x="103663" y="123037"/>
                </a:lnTo>
                <a:lnTo>
                  <a:pt x="102962" y="111417"/>
                </a:lnTo>
                <a:lnTo>
                  <a:pt x="102855" y="107810"/>
                </a:lnTo>
                <a:lnTo>
                  <a:pt x="102965" y="86029"/>
                </a:lnTo>
                <a:lnTo>
                  <a:pt x="103096" y="82550"/>
                </a:lnTo>
                <a:close/>
              </a:path>
              <a:path w="106480" h="195402">
                <a:moveTo>
                  <a:pt x="106061" y="0"/>
                </a:moveTo>
                <a:lnTo>
                  <a:pt x="74654" y="0"/>
                </a:lnTo>
                <a:lnTo>
                  <a:pt x="74285" y="3530"/>
                </a:lnTo>
                <a:lnTo>
                  <a:pt x="74006" y="6858"/>
                </a:lnTo>
                <a:lnTo>
                  <a:pt x="73828" y="10007"/>
                </a:lnTo>
                <a:lnTo>
                  <a:pt x="73447" y="12598"/>
                </a:lnTo>
                <a:lnTo>
                  <a:pt x="73219" y="15328"/>
                </a:lnTo>
                <a:lnTo>
                  <a:pt x="73130" y="18211"/>
                </a:lnTo>
                <a:lnTo>
                  <a:pt x="72990" y="24739"/>
                </a:lnTo>
                <a:lnTo>
                  <a:pt x="73358" y="26403"/>
                </a:lnTo>
                <a:lnTo>
                  <a:pt x="73587" y="28816"/>
                </a:lnTo>
                <a:lnTo>
                  <a:pt x="73776" y="38672"/>
                </a:lnTo>
                <a:lnTo>
                  <a:pt x="73587" y="46189"/>
                </a:lnTo>
                <a:lnTo>
                  <a:pt x="73079" y="58280"/>
                </a:lnTo>
                <a:lnTo>
                  <a:pt x="72990" y="65874"/>
                </a:lnTo>
                <a:lnTo>
                  <a:pt x="103712" y="65874"/>
                </a:lnTo>
                <a:lnTo>
                  <a:pt x="104650" y="38595"/>
                </a:lnTo>
                <a:lnTo>
                  <a:pt x="106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09131" y="606276"/>
            <a:ext cx="91963" cy="147256"/>
          </a:xfrm>
          <a:custGeom>
            <a:avLst/>
            <a:gdLst/>
            <a:ahLst/>
            <a:cxnLst/>
            <a:rect l="l" t="t" r="r" b="b"/>
            <a:pathLst>
              <a:path w="91963" h="147256">
                <a:moveTo>
                  <a:pt x="37759" y="0"/>
                </a:moveTo>
                <a:lnTo>
                  <a:pt x="14416" y="13144"/>
                </a:lnTo>
                <a:lnTo>
                  <a:pt x="10708" y="17602"/>
                </a:lnTo>
                <a:lnTo>
                  <a:pt x="126" y="54559"/>
                </a:lnTo>
                <a:lnTo>
                  <a:pt x="0" y="74485"/>
                </a:lnTo>
                <a:lnTo>
                  <a:pt x="104" y="78282"/>
                </a:lnTo>
                <a:lnTo>
                  <a:pt x="6263" y="118770"/>
                </a:lnTo>
                <a:lnTo>
                  <a:pt x="40769" y="147256"/>
                </a:lnTo>
                <a:lnTo>
                  <a:pt x="48236" y="146837"/>
                </a:lnTo>
                <a:lnTo>
                  <a:pt x="80710" y="122618"/>
                </a:lnTo>
                <a:lnTo>
                  <a:pt x="81906" y="119189"/>
                </a:lnTo>
                <a:lnTo>
                  <a:pt x="45735" y="119189"/>
                </a:lnTo>
                <a:lnTo>
                  <a:pt x="43144" y="118630"/>
                </a:lnTo>
                <a:lnTo>
                  <a:pt x="41556" y="117754"/>
                </a:lnTo>
                <a:lnTo>
                  <a:pt x="39715" y="116268"/>
                </a:lnTo>
                <a:lnTo>
                  <a:pt x="37302" y="115163"/>
                </a:lnTo>
                <a:lnTo>
                  <a:pt x="29885" y="86626"/>
                </a:lnTo>
                <a:lnTo>
                  <a:pt x="29326" y="83654"/>
                </a:lnTo>
                <a:lnTo>
                  <a:pt x="28590" y="81241"/>
                </a:lnTo>
                <a:lnTo>
                  <a:pt x="34152" y="81241"/>
                </a:lnTo>
                <a:lnTo>
                  <a:pt x="40769" y="80962"/>
                </a:lnTo>
                <a:lnTo>
                  <a:pt x="56149" y="79857"/>
                </a:lnTo>
                <a:lnTo>
                  <a:pt x="63235" y="79578"/>
                </a:lnTo>
                <a:lnTo>
                  <a:pt x="80850" y="79578"/>
                </a:lnTo>
                <a:lnTo>
                  <a:pt x="81968" y="79209"/>
                </a:lnTo>
                <a:lnTo>
                  <a:pt x="83161" y="78981"/>
                </a:lnTo>
                <a:lnTo>
                  <a:pt x="85752" y="78790"/>
                </a:lnTo>
                <a:lnTo>
                  <a:pt x="86959" y="78651"/>
                </a:lnTo>
                <a:lnTo>
                  <a:pt x="89372" y="78282"/>
                </a:lnTo>
                <a:lnTo>
                  <a:pt x="91963" y="78181"/>
                </a:lnTo>
                <a:lnTo>
                  <a:pt x="91910" y="73190"/>
                </a:lnTo>
                <a:lnTo>
                  <a:pt x="91785" y="70129"/>
                </a:lnTo>
                <a:lnTo>
                  <a:pt x="91035" y="60121"/>
                </a:lnTo>
                <a:lnTo>
                  <a:pt x="90388" y="54889"/>
                </a:lnTo>
                <a:lnTo>
                  <a:pt x="90332" y="54559"/>
                </a:lnTo>
                <a:lnTo>
                  <a:pt x="28590" y="54559"/>
                </a:lnTo>
                <a:lnTo>
                  <a:pt x="28691" y="50863"/>
                </a:lnTo>
                <a:lnTo>
                  <a:pt x="49672" y="24676"/>
                </a:lnTo>
                <a:lnTo>
                  <a:pt x="82918" y="24676"/>
                </a:lnTo>
                <a:lnTo>
                  <a:pt x="82057" y="22644"/>
                </a:lnTo>
                <a:lnTo>
                  <a:pt x="52681" y="1651"/>
                </a:lnTo>
                <a:lnTo>
                  <a:pt x="48694" y="1181"/>
                </a:lnTo>
                <a:lnTo>
                  <a:pt x="41277" y="76"/>
                </a:lnTo>
                <a:lnTo>
                  <a:pt x="37759" y="0"/>
                </a:lnTo>
                <a:close/>
              </a:path>
              <a:path w="91963" h="147256">
                <a:moveTo>
                  <a:pt x="70741" y="93891"/>
                </a:moveTo>
                <a:lnTo>
                  <a:pt x="61673" y="102743"/>
                </a:lnTo>
                <a:lnTo>
                  <a:pt x="61254" y="103987"/>
                </a:lnTo>
                <a:lnTo>
                  <a:pt x="59578" y="107149"/>
                </a:lnTo>
                <a:lnTo>
                  <a:pt x="57965" y="109131"/>
                </a:lnTo>
                <a:lnTo>
                  <a:pt x="55552" y="111544"/>
                </a:lnTo>
                <a:lnTo>
                  <a:pt x="53888" y="113030"/>
                </a:lnTo>
                <a:lnTo>
                  <a:pt x="52491" y="114414"/>
                </a:lnTo>
                <a:lnTo>
                  <a:pt x="50268" y="117005"/>
                </a:lnTo>
                <a:lnTo>
                  <a:pt x="49164" y="117944"/>
                </a:lnTo>
                <a:lnTo>
                  <a:pt x="46941" y="119049"/>
                </a:lnTo>
                <a:lnTo>
                  <a:pt x="45735" y="119189"/>
                </a:lnTo>
                <a:lnTo>
                  <a:pt x="81906" y="119189"/>
                </a:lnTo>
                <a:lnTo>
                  <a:pt x="83559" y="114414"/>
                </a:lnTo>
                <a:lnTo>
                  <a:pt x="84647" y="110705"/>
                </a:lnTo>
                <a:lnTo>
                  <a:pt x="85574" y="106819"/>
                </a:lnTo>
                <a:lnTo>
                  <a:pt x="85943" y="105892"/>
                </a:lnTo>
                <a:lnTo>
                  <a:pt x="86171" y="105016"/>
                </a:lnTo>
                <a:lnTo>
                  <a:pt x="86362" y="103339"/>
                </a:lnTo>
                <a:lnTo>
                  <a:pt x="86502" y="102463"/>
                </a:lnTo>
                <a:lnTo>
                  <a:pt x="86870" y="100609"/>
                </a:lnTo>
                <a:lnTo>
                  <a:pt x="86959" y="98755"/>
                </a:lnTo>
                <a:lnTo>
                  <a:pt x="85473" y="98018"/>
                </a:lnTo>
                <a:lnTo>
                  <a:pt x="83492" y="97129"/>
                </a:lnTo>
                <a:lnTo>
                  <a:pt x="78488" y="95110"/>
                </a:lnTo>
                <a:lnTo>
                  <a:pt x="75935" y="94449"/>
                </a:lnTo>
                <a:lnTo>
                  <a:pt x="70741" y="93891"/>
                </a:lnTo>
                <a:close/>
              </a:path>
              <a:path w="91963" h="147256">
                <a:moveTo>
                  <a:pt x="82918" y="24676"/>
                </a:moveTo>
                <a:lnTo>
                  <a:pt x="49672" y="24676"/>
                </a:lnTo>
                <a:lnTo>
                  <a:pt x="53050" y="26581"/>
                </a:lnTo>
                <a:lnTo>
                  <a:pt x="56949" y="30657"/>
                </a:lnTo>
                <a:lnTo>
                  <a:pt x="61673" y="54559"/>
                </a:lnTo>
                <a:lnTo>
                  <a:pt x="90332" y="54559"/>
                </a:lnTo>
                <a:lnTo>
                  <a:pt x="88534" y="43954"/>
                </a:lnTo>
                <a:lnTo>
                  <a:pt x="87289" y="38481"/>
                </a:lnTo>
                <a:lnTo>
                  <a:pt x="84139" y="27559"/>
                </a:lnTo>
                <a:lnTo>
                  <a:pt x="82918" y="246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10569" y="868846"/>
            <a:ext cx="1915484" cy="35080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7054" y="349813"/>
            <a:ext cx="972382" cy="93627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439118"/>
            <a:ext cx="8531860" cy="5664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455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Apresentação de cada Princípio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892300" y="3025235"/>
            <a:ext cx="3068955" cy="154559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68700"/>
              </a:lnSpc>
            </a:pPr>
            <a:r>
              <a:rPr sz="3000" dirty="0" smtClean="0">
                <a:solidFill>
                  <a:srgbClr val="F8971D"/>
                </a:solidFill>
                <a:latin typeface="Verdana"/>
                <a:cs typeface="Verdana"/>
              </a:rPr>
              <a:t>Definição Fundamentação</a:t>
            </a:r>
            <a:endParaRPr sz="3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10159999" cy="1369395"/>
          </a:xfrm>
          <a:custGeom>
            <a:avLst/>
            <a:gdLst/>
            <a:ahLst/>
            <a:cxnLst/>
            <a:rect l="l" t="t" r="r" b="b"/>
            <a:pathLst>
              <a:path w="10159999" h="1369395">
                <a:moveTo>
                  <a:pt x="0" y="1154560"/>
                </a:moveTo>
                <a:lnTo>
                  <a:pt x="288069" y="1265408"/>
                </a:lnTo>
                <a:lnTo>
                  <a:pt x="592786" y="1327860"/>
                </a:lnTo>
                <a:lnTo>
                  <a:pt x="936369" y="1361520"/>
                </a:lnTo>
                <a:lnTo>
                  <a:pt x="1313791" y="1369395"/>
                </a:lnTo>
                <a:lnTo>
                  <a:pt x="1720023" y="1354496"/>
                </a:lnTo>
                <a:lnTo>
                  <a:pt x="2150039" y="1319830"/>
                </a:lnTo>
                <a:lnTo>
                  <a:pt x="2598811" y="1268407"/>
                </a:lnTo>
                <a:lnTo>
                  <a:pt x="3061313" y="1203235"/>
                </a:lnTo>
                <a:lnTo>
                  <a:pt x="3532517" y="1127324"/>
                </a:lnTo>
                <a:lnTo>
                  <a:pt x="4007396" y="1043683"/>
                </a:lnTo>
                <a:lnTo>
                  <a:pt x="6260962" y="614831"/>
                </a:lnTo>
                <a:lnTo>
                  <a:pt x="6652319" y="547994"/>
                </a:lnTo>
                <a:lnTo>
                  <a:pt x="7012161" y="494489"/>
                </a:lnTo>
                <a:lnTo>
                  <a:pt x="7335460" y="457325"/>
                </a:lnTo>
                <a:lnTo>
                  <a:pt x="7617189" y="439511"/>
                </a:lnTo>
                <a:lnTo>
                  <a:pt x="8288814" y="422706"/>
                </a:lnTo>
                <a:lnTo>
                  <a:pt x="8471713" y="419974"/>
                </a:lnTo>
                <a:lnTo>
                  <a:pt x="10160000" y="419193"/>
                </a:lnTo>
                <a:lnTo>
                  <a:pt x="10160000" y="0"/>
                </a:lnTo>
                <a:lnTo>
                  <a:pt x="0" y="0"/>
                </a:lnTo>
                <a:lnTo>
                  <a:pt x="0" y="1154560"/>
                </a:lnTo>
              </a:path>
              <a:path w="10159999" h="1369395">
                <a:moveTo>
                  <a:pt x="10160000" y="419193"/>
                </a:moveTo>
                <a:lnTo>
                  <a:pt x="8638010" y="419193"/>
                </a:lnTo>
                <a:lnTo>
                  <a:pt x="8790034" y="420671"/>
                </a:lnTo>
                <a:lnTo>
                  <a:pt x="8930119" y="424719"/>
                </a:lnTo>
                <a:lnTo>
                  <a:pt x="9060593" y="431645"/>
                </a:lnTo>
                <a:lnTo>
                  <a:pt x="9183789" y="441758"/>
                </a:lnTo>
                <a:lnTo>
                  <a:pt x="9302038" y="455367"/>
                </a:lnTo>
                <a:lnTo>
                  <a:pt x="9417670" y="472783"/>
                </a:lnTo>
                <a:lnTo>
                  <a:pt x="9533016" y="494313"/>
                </a:lnTo>
                <a:lnTo>
                  <a:pt x="9650408" y="520268"/>
                </a:lnTo>
                <a:lnTo>
                  <a:pt x="9772177" y="550956"/>
                </a:lnTo>
                <a:lnTo>
                  <a:pt x="9900653" y="586687"/>
                </a:lnTo>
                <a:lnTo>
                  <a:pt x="10038168" y="627770"/>
                </a:lnTo>
                <a:lnTo>
                  <a:pt x="10160000" y="666020"/>
                </a:lnTo>
                <a:lnTo>
                  <a:pt x="10160000" y="41919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681430"/>
            <a:ext cx="10159999" cy="938569"/>
          </a:xfrm>
          <a:custGeom>
            <a:avLst/>
            <a:gdLst/>
            <a:ahLst/>
            <a:cxnLst/>
            <a:rect l="l" t="t" r="r" b="b"/>
            <a:pathLst>
              <a:path w="10159999" h="938569">
                <a:moveTo>
                  <a:pt x="3496105" y="0"/>
                </a:moveTo>
                <a:lnTo>
                  <a:pt x="3103046" y="13306"/>
                </a:lnTo>
                <a:lnTo>
                  <a:pt x="2713055" y="40077"/>
                </a:lnTo>
                <a:lnTo>
                  <a:pt x="2327666" y="78883"/>
                </a:lnTo>
                <a:lnTo>
                  <a:pt x="1948415" y="128294"/>
                </a:lnTo>
                <a:lnTo>
                  <a:pt x="1576834" y="186878"/>
                </a:lnTo>
                <a:lnTo>
                  <a:pt x="1214459" y="253205"/>
                </a:lnTo>
                <a:lnTo>
                  <a:pt x="862823" y="325846"/>
                </a:lnTo>
                <a:lnTo>
                  <a:pt x="523460" y="403369"/>
                </a:lnTo>
                <a:lnTo>
                  <a:pt x="197906" y="484344"/>
                </a:lnTo>
                <a:lnTo>
                  <a:pt x="0" y="537294"/>
                </a:lnTo>
                <a:lnTo>
                  <a:pt x="0" y="938569"/>
                </a:lnTo>
                <a:lnTo>
                  <a:pt x="10159999" y="938569"/>
                </a:lnTo>
                <a:lnTo>
                  <a:pt x="10159999" y="441408"/>
                </a:lnTo>
                <a:lnTo>
                  <a:pt x="9397114" y="441408"/>
                </a:lnTo>
                <a:lnTo>
                  <a:pt x="9175343" y="436988"/>
                </a:lnTo>
                <a:lnTo>
                  <a:pt x="8949314" y="427166"/>
                </a:lnTo>
                <a:lnTo>
                  <a:pt x="8718444" y="412529"/>
                </a:lnTo>
                <a:lnTo>
                  <a:pt x="8482151" y="393663"/>
                </a:lnTo>
                <a:lnTo>
                  <a:pt x="7990966" y="345584"/>
                </a:lnTo>
                <a:lnTo>
                  <a:pt x="6326645" y="160783"/>
                </a:lnTo>
                <a:lnTo>
                  <a:pt x="5692743" y="101287"/>
                </a:lnTo>
                <a:lnTo>
                  <a:pt x="5358332" y="74571"/>
                </a:lnTo>
                <a:lnTo>
                  <a:pt x="5011506" y="50657"/>
                </a:lnTo>
                <a:lnTo>
                  <a:pt x="4651680" y="30131"/>
                </a:lnTo>
                <a:lnTo>
                  <a:pt x="4278272" y="13580"/>
                </a:lnTo>
                <a:lnTo>
                  <a:pt x="3890699" y="1589"/>
                </a:lnTo>
                <a:lnTo>
                  <a:pt x="3496105" y="0"/>
                </a:lnTo>
              </a:path>
              <a:path w="10159999" h="938569">
                <a:moveTo>
                  <a:pt x="10159999" y="421343"/>
                </a:moveTo>
                <a:lnTo>
                  <a:pt x="10036020" y="426806"/>
                </a:lnTo>
                <a:lnTo>
                  <a:pt x="9615211" y="439840"/>
                </a:lnTo>
                <a:lnTo>
                  <a:pt x="9397114" y="441408"/>
                </a:lnTo>
                <a:lnTo>
                  <a:pt x="10159999" y="441408"/>
                </a:lnTo>
                <a:lnTo>
                  <a:pt x="10159999" y="421343"/>
                </a:lnTo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483735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Diálogo Igualitário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/>
          <p:nvPr/>
        </p:nvSpPr>
        <p:spPr>
          <a:xfrm>
            <a:off x="1425955" y="5354727"/>
            <a:ext cx="7308088" cy="1396996"/>
          </a:xfrm>
          <a:custGeom>
            <a:avLst/>
            <a:gdLst/>
            <a:ahLst/>
            <a:cxnLst/>
            <a:rect l="l" t="t" r="r" b="b"/>
            <a:pathLst>
              <a:path w="7308088" h="1396996">
                <a:moveTo>
                  <a:pt x="25343" y="2220"/>
                </a:moveTo>
                <a:lnTo>
                  <a:pt x="19377" y="52714"/>
                </a:lnTo>
                <a:lnTo>
                  <a:pt x="15705" y="98072"/>
                </a:lnTo>
                <a:lnTo>
                  <a:pt x="14092" y="148205"/>
                </a:lnTo>
                <a:lnTo>
                  <a:pt x="14379" y="164420"/>
                </a:lnTo>
                <a:lnTo>
                  <a:pt x="18760" y="207508"/>
                </a:lnTo>
                <a:lnTo>
                  <a:pt x="28974" y="236319"/>
                </a:lnTo>
                <a:lnTo>
                  <a:pt x="32187" y="244014"/>
                </a:lnTo>
                <a:lnTo>
                  <a:pt x="40663" y="292832"/>
                </a:lnTo>
                <a:lnTo>
                  <a:pt x="42008" y="340152"/>
                </a:lnTo>
                <a:lnTo>
                  <a:pt x="41891" y="372562"/>
                </a:lnTo>
                <a:lnTo>
                  <a:pt x="41222" y="411957"/>
                </a:lnTo>
                <a:lnTo>
                  <a:pt x="39982" y="459201"/>
                </a:lnTo>
                <a:lnTo>
                  <a:pt x="38153" y="515156"/>
                </a:lnTo>
                <a:lnTo>
                  <a:pt x="35715" y="580687"/>
                </a:lnTo>
                <a:lnTo>
                  <a:pt x="32648" y="656656"/>
                </a:lnTo>
                <a:lnTo>
                  <a:pt x="28935" y="743928"/>
                </a:lnTo>
                <a:lnTo>
                  <a:pt x="24556" y="843366"/>
                </a:lnTo>
                <a:lnTo>
                  <a:pt x="19492" y="955833"/>
                </a:lnTo>
                <a:lnTo>
                  <a:pt x="13724" y="1082193"/>
                </a:lnTo>
                <a:lnTo>
                  <a:pt x="0" y="1380045"/>
                </a:lnTo>
                <a:lnTo>
                  <a:pt x="4350065" y="1396996"/>
                </a:lnTo>
                <a:lnTo>
                  <a:pt x="7252246" y="1392643"/>
                </a:lnTo>
                <a:lnTo>
                  <a:pt x="7267979" y="1087996"/>
                </a:lnTo>
                <a:lnTo>
                  <a:pt x="7275992" y="931160"/>
                </a:lnTo>
                <a:lnTo>
                  <a:pt x="7284341" y="766183"/>
                </a:lnTo>
                <a:lnTo>
                  <a:pt x="7288431" y="684541"/>
                </a:lnTo>
                <a:lnTo>
                  <a:pt x="7292354" y="605544"/>
                </a:lnTo>
                <a:lnTo>
                  <a:pt x="7296026" y="530752"/>
                </a:lnTo>
                <a:lnTo>
                  <a:pt x="7299481" y="459201"/>
                </a:lnTo>
                <a:lnTo>
                  <a:pt x="7302280" y="400020"/>
                </a:lnTo>
                <a:lnTo>
                  <a:pt x="7304695" y="347200"/>
                </a:lnTo>
                <a:lnTo>
                  <a:pt x="7306524" y="304824"/>
                </a:lnTo>
                <a:lnTo>
                  <a:pt x="7308088" y="257644"/>
                </a:lnTo>
                <a:lnTo>
                  <a:pt x="7307964" y="236319"/>
                </a:lnTo>
                <a:lnTo>
                  <a:pt x="7304514" y="195536"/>
                </a:lnTo>
                <a:lnTo>
                  <a:pt x="7296026" y="156374"/>
                </a:lnTo>
                <a:lnTo>
                  <a:pt x="7284529" y="113310"/>
                </a:lnTo>
                <a:lnTo>
                  <a:pt x="7273794" y="75183"/>
                </a:lnTo>
                <a:lnTo>
                  <a:pt x="7254333" y="7271"/>
                </a:lnTo>
                <a:lnTo>
                  <a:pt x="4256260" y="7271"/>
                </a:lnTo>
                <a:lnTo>
                  <a:pt x="25343" y="2220"/>
                </a:lnTo>
                <a:close/>
              </a:path>
              <a:path w="7308088" h="1396996">
                <a:moveTo>
                  <a:pt x="7252246" y="0"/>
                </a:moveTo>
                <a:lnTo>
                  <a:pt x="4256260" y="7271"/>
                </a:lnTo>
                <a:lnTo>
                  <a:pt x="7254333" y="7271"/>
                </a:lnTo>
                <a:lnTo>
                  <a:pt x="7252246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876300" y="2826373"/>
            <a:ext cx="8221980" cy="243142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527050">
              <a:lnSpc>
                <a:spcPct val="1167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O diálogo igualitário acontece sempre que se conside</a:t>
            </a: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am as contribuições de todas as pessoas que participam dele.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12700" marR="12700">
              <a:lnSpc>
                <a:spcPct val="116700"/>
              </a:lnSpc>
            </a:pPr>
            <a:r>
              <a:rPr sz="2000" spc="-215" dirty="0" smtClean="0">
                <a:solidFill>
                  <a:srgbClr val="333333"/>
                </a:solidFill>
                <a:latin typeface="Verdana"/>
                <a:cs typeface="Verdana"/>
              </a:rPr>
              <a:t>T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odos de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ter a mesma oportunidade de falar e de ser escutad</a:t>
            </a:r>
            <a:r>
              <a:rPr sz="2000" spc="-3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, sendo que a força está na qualidade dos argumentos, no sentido do que se defende,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não na posição hierárquica de quem está faland</a:t>
            </a:r>
            <a:r>
              <a:rPr sz="2000" spc="-25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.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100"/>
              </a:lnSpc>
              <a:spcBef>
                <a:spcPts val="71"/>
              </a:spcBef>
            </a:pPr>
            <a:endParaRPr sz="1100" dirty="0"/>
          </a:p>
          <a:p>
            <a:pPr marL="752475" marR="803910" algn="just">
              <a:lnSpc>
                <a:spcPct val="1167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Isso quer dizer que todas as contribuições são válidas, independentemente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 quem fala e de sua função,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origem social, idade, sexo, etc.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Diálogo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Igualitário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9289" y="1366116"/>
            <a:ext cx="8421420" cy="13630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TextBox 6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Definição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6300" y="2277021"/>
            <a:ext cx="7230109" cy="3790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Freire (1997)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426084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Contribui pa</a:t>
            </a:r>
            <a:r>
              <a:rPr sz="2000" spc="-3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democ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atização da organização do centro educati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888365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-50" dirty="0" smtClean="0">
                <a:solidFill>
                  <a:srgbClr val="333333"/>
                </a:solidFill>
                <a:latin typeface="Verdana"/>
                <a:cs typeface="Verdana"/>
              </a:rPr>
              <a:t>P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ermite a participação de todos os membros da comunidade escolar em igualdade de condições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-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É condição pa</a:t>
            </a:r>
            <a:r>
              <a:rPr sz="2000" spc="-40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a construção de conhecimento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-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Co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vida a uma postu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crítica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  <a:buClr>
                <a:srgbClr val="333333"/>
              </a:buClr>
              <a:buFont typeface="Verdana"/>
              <a:buChar char="-"/>
            </a:pPr>
            <a:endParaRPr sz="950" dirty="0"/>
          </a:p>
          <a:p>
            <a:pPr marL="241300" marR="12700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nv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ol</a:t>
            </a:r>
            <a:r>
              <a:rPr sz="2000" spc="-20" dirty="0" smtClean="0">
                <a:solidFill>
                  <a:srgbClr val="333333"/>
                </a:solidFill>
                <a:latin typeface="Verdana"/>
                <a:cs typeface="Verdana"/>
              </a:rPr>
              <a:t>v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 uma preocupação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conhecer o pensamento de cada ator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l">
              <a:lnSpc>
                <a:spcPts val="4415"/>
              </a:lnSpc>
              <a:tabLst>
                <a:tab pos="8381365" algn="l"/>
              </a:tabLst>
            </a:pPr>
            <a:r>
              <a:rPr sz="3800" b="1" u="sng" dirty="0" smtClean="0">
                <a:solidFill>
                  <a:srgbClr val="F8971D"/>
                </a:solidFill>
                <a:latin typeface="Verdana"/>
                <a:cs typeface="Verdana"/>
              </a:rPr>
              <a:t>Diálogo</a:t>
            </a:r>
            <a:r>
              <a:rPr sz="3800" b="1" u="sng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u="sng" spc="0" dirty="0" smtClean="0">
                <a:solidFill>
                  <a:srgbClr val="F8971D"/>
                </a:solidFill>
                <a:latin typeface="Verdana"/>
                <a:cs typeface="Verdana"/>
              </a:rPr>
              <a:t>Igualitário 	</a:t>
            </a:r>
            <a:endParaRPr sz="3800" dirty="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765800" y="990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62731" y="3631077"/>
            <a:ext cx="1510534" cy="978297"/>
          </a:xfrm>
          <a:custGeom>
            <a:avLst/>
            <a:gdLst/>
            <a:ahLst/>
            <a:cxnLst/>
            <a:rect l="l" t="t" r="r" b="b"/>
            <a:pathLst>
              <a:path w="1510534" h="978297">
                <a:moveTo>
                  <a:pt x="353679" y="1770"/>
                </a:moveTo>
                <a:lnTo>
                  <a:pt x="5218" y="2086"/>
                </a:lnTo>
                <a:lnTo>
                  <a:pt x="3534" y="54869"/>
                </a:lnTo>
                <a:lnTo>
                  <a:pt x="2984" y="113037"/>
                </a:lnTo>
                <a:lnTo>
                  <a:pt x="3106" y="123469"/>
                </a:lnTo>
                <a:lnTo>
                  <a:pt x="3470" y="136894"/>
                </a:lnTo>
                <a:lnTo>
                  <a:pt x="4181" y="149847"/>
                </a:lnTo>
                <a:lnTo>
                  <a:pt x="5245" y="160172"/>
                </a:lnTo>
                <a:lnTo>
                  <a:pt x="5991" y="165506"/>
                </a:lnTo>
                <a:lnTo>
                  <a:pt x="6656" y="170895"/>
                </a:lnTo>
                <a:lnTo>
                  <a:pt x="8599" y="219811"/>
                </a:lnTo>
                <a:lnTo>
                  <a:pt x="8661" y="260920"/>
                </a:lnTo>
                <a:lnTo>
                  <a:pt x="8523" y="288510"/>
                </a:lnTo>
                <a:lnTo>
                  <a:pt x="7888" y="360785"/>
                </a:lnTo>
                <a:lnTo>
                  <a:pt x="7384" y="406679"/>
                </a:lnTo>
                <a:lnTo>
                  <a:pt x="6750" y="459884"/>
                </a:lnTo>
                <a:lnTo>
                  <a:pt x="5982" y="521004"/>
                </a:lnTo>
                <a:lnTo>
                  <a:pt x="4030" y="669411"/>
                </a:lnTo>
                <a:lnTo>
                  <a:pt x="0" y="966508"/>
                </a:lnTo>
                <a:lnTo>
                  <a:pt x="864182" y="978297"/>
                </a:lnTo>
                <a:lnTo>
                  <a:pt x="1499107" y="975334"/>
                </a:lnTo>
                <a:lnTo>
                  <a:pt x="1506588" y="478947"/>
                </a:lnTo>
                <a:lnTo>
                  <a:pt x="1508860" y="321597"/>
                </a:lnTo>
                <a:lnTo>
                  <a:pt x="1509950" y="241823"/>
                </a:lnTo>
                <a:lnTo>
                  <a:pt x="1510534" y="193431"/>
                </a:lnTo>
                <a:lnTo>
                  <a:pt x="1510516" y="154935"/>
                </a:lnTo>
                <a:lnTo>
                  <a:pt x="1508416" y="113037"/>
                </a:lnTo>
                <a:lnTo>
                  <a:pt x="1504976" y="69578"/>
                </a:lnTo>
                <a:lnTo>
                  <a:pt x="1499530" y="4996"/>
                </a:lnTo>
                <a:lnTo>
                  <a:pt x="841793" y="4996"/>
                </a:lnTo>
                <a:lnTo>
                  <a:pt x="353679" y="1770"/>
                </a:lnTo>
                <a:close/>
              </a:path>
              <a:path w="1510534" h="978297">
                <a:moveTo>
                  <a:pt x="1499107" y="0"/>
                </a:moveTo>
                <a:lnTo>
                  <a:pt x="841793" y="4996"/>
                </a:lnTo>
                <a:lnTo>
                  <a:pt x="1499530" y="4996"/>
                </a:lnTo>
                <a:lnTo>
                  <a:pt x="1499107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185849" y="3631077"/>
            <a:ext cx="1510534" cy="978297"/>
          </a:xfrm>
          <a:custGeom>
            <a:avLst/>
            <a:gdLst/>
            <a:ahLst/>
            <a:cxnLst/>
            <a:rect l="l" t="t" r="r" b="b"/>
            <a:pathLst>
              <a:path w="1510534" h="978297">
                <a:moveTo>
                  <a:pt x="353679" y="1770"/>
                </a:moveTo>
                <a:lnTo>
                  <a:pt x="5218" y="2086"/>
                </a:lnTo>
                <a:lnTo>
                  <a:pt x="3534" y="54869"/>
                </a:lnTo>
                <a:lnTo>
                  <a:pt x="2984" y="113037"/>
                </a:lnTo>
                <a:lnTo>
                  <a:pt x="3106" y="123469"/>
                </a:lnTo>
                <a:lnTo>
                  <a:pt x="3470" y="136894"/>
                </a:lnTo>
                <a:lnTo>
                  <a:pt x="4181" y="149847"/>
                </a:lnTo>
                <a:lnTo>
                  <a:pt x="5245" y="160172"/>
                </a:lnTo>
                <a:lnTo>
                  <a:pt x="5991" y="165506"/>
                </a:lnTo>
                <a:lnTo>
                  <a:pt x="6656" y="170895"/>
                </a:lnTo>
                <a:lnTo>
                  <a:pt x="8599" y="219811"/>
                </a:lnTo>
                <a:lnTo>
                  <a:pt x="8661" y="260920"/>
                </a:lnTo>
                <a:lnTo>
                  <a:pt x="8523" y="288510"/>
                </a:lnTo>
                <a:lnTo>
                  <a:pt x="7888" y="360785"/>
                </a:lnTo>
                <a:lnTo>
                  <a:pt x="7384" y="406679"/>
                </a:lnTo>
                <a:lnTo>
                  <a:pt x="6750" y="459884"/>
                </a:lnTo>
                <a:lnTo>
                  <a:pt x="5982" y="521004"/>
                </a:lnTo>
                <a:lnTo>
                  <a:pt x="4030" y="669411"/>
                </a:lnTo>
                <a:lnTo>
                  <a:pt x="0" y="966508"/>
                </a:lnTo>
                <a:lnTo>
                  <a:pt x="864182" y="978297"/>
                </a:lnTo>
                <a:lnTo>
                  <a:pt x="1499108" y="975334"/>
                </a:lnTo>
                <a:lnTo>
                  <a:pt x="1506588" y="478947"/>
                </a:lnTo>
                <a:lnTo>
                  <a:pt x="1508860" y="321597"/>
                </a:lnTo>
                <a:lnTo>
                  <a:pt x="1509950" y="241823"/>
                </a:lnTo>
                <a:lnTo>
                  <a:pt x="1510534" y="193431"/>
                </a:lnTo>
                <a:lnTo>
                  <a:pt x="1510516" y="154935"/>
                </a:lnTo>
                <a:lnTo>
                  <a:pt x="1508416" y="113037"/>
                </a:lnTo>
                <a:lnTo>
                  <a:pt x="1504976" y="69578"/>
                </a:lnTo>
                <a:lnTo>
                  <a:pt x="1499530" y="4996"/>
                </a:lnTo>
                <a:lnTo>
                  <a:pt x="841793" y="4996"/>
                </a:lnTo>
                <a:lnTo>
                  <a:pt x="353679" y="1770"/>
                </a:lnTo>
                <a:close/>
              </a:path>
              <a:path w="1510534" h="978297">
                <a:moveTo>
                  <a:pt x="1499108" y="0"/>
                </a:moveTo>
                <a:lnTo>
                  <a:pt x="841793" y="4996"/>
                </a:lnTo>
                <a:lnTo>
                  <a:pt x="1499530" y="4996"/>
                </a:lnTo>
                <a:lnTo>
                  <a:pt x="1499108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91927" y="5712504"/>
            <a:ext cx="7176045" cy="1272496"/>
          </a:xfrm>
          <a:custGeom>
            <a:avLst/>
            <a:gdLst/>
            <a:ahLst/>
            <a:cxnLst/>
            <a:rect l="l" t="t" r="r" b="b"/>
            <a:pathLst>
              <a:path w="7176045" h="1272496">
                <a:moveTo>
                  <a:pt x="1417713" y="2375"/>
                </a:moveTo>
                <a:lnTo>
                  <a:pt x="24772" y="2764"/>
                </a:lnTo>
                <a:lnTo>
                  <a:pt x="19152" y="46808"/>
                </a:lnTo>
                <a:lnTo>
                  <a:pt x="15181" y="93116"/>
                </a:lnTo>
                <a:lnTo>
                  <a:pt x="13926" y="142919"/>
                </a:lnTo>
                <a:lnTo>
                  <a:pt x="14559" y="158681"/>
                </a:lnTo>
                <a:lnTo>
                  <a:pt x="20954" y="198613"/>
                </a:lnTo>
                <a:lnTo>
                  <a:pt x="28452" y="215257"/>
                </a:lnTo>
                <a:lnTo>
                  <a:pt x="31607" y="222266"/>
                </a:lnTo>
                <a:lnTo>
                  <a:pt x="39930" y="266733"/>
                </a:lnTo>
                <a:lnTo>
                  <a:pt x="41251" y="309836"/>
                </a:lnTo>
                <a:lnTo>
                  <a:pt x="41136" y="339358"/>
                </a:lnTo>
                <a:lnTo>
                  <a:pt x="39262" y="418274"/>
                </a:lnTo>
                <a:lnTo>
                  <a:pt x="37465" y="469243"/>
                </a:lnTo>
                <a:lnTo>
                  <a:pt x="35071" y="528933"/>
                </a:lnTo>
                <a:lnTo>
                  <a:pt x="32060" y="598131"/>
                </a:lnTo>
                <a:lnTo>
                  <a:pt x="28414" y="677624"/>
                </a:lnTo>
                <a:lnTo>
                  <a:pt x="24113" y="768199"/>
                </a:lnTo>
                <a:lnTo>
                  <a:pt x="19141" y="870642"/>
                </a:lnTo>
                <a:lnTo>
                  <a:pt x="13476" y="985740"/>
                </a:lnTo>
                <a:lnTo>
                  <a:pt x="0" y="1257046"/>
                </a:lnTo>
                <a:lnTo>
                  <a:pt x="4271527" y="1272496"/>
                </a:lnTo>
                <a:lnTo>
                  <a:pt x="7121309" y="1268526"/>
                </a:lnTo>
                <a:lnTo>
                  <a:pt x="7129877" y="1114973"/>
                </a:lnTo>
                <a:lnTo>
                  <a:pt x="7140611" y="920694"/>
                </a:lnTo>
                <a:lnTo>
                  <a:pt x="7148727" y="772190"/>
                </a:lnTo>
                <a:lnTo>
                  <a:pt x="7152826" y="696485"/>
                </a:lnTo>
                <a:lnTo>
                  <a:pt x="7156842" y="621699"/>
                </a:lnTo>
                <a:lnTo>
                  <a:pt x="7160694" y="549245"/>
                </a:lnTo>
                <a:lnTo>
                  <a:pt x="7164299" y="480538"/>
                </a:lnTo>
                <a:lnTo>
                  <a:pt x="7167576" y="416993"/>
                </a:lnTo>
                <a:lnTo>
                  <a:pt x="7170440" y="360023"/>
                </a:lnTo>
                <a:lnTo>
                  <a:pt x="7172866" y="309836"/>
                </a:lnTo>
                <a:lnTo>
                  <a:pt x="7174606" y="271471"/>
                </a:lnTo>
                <a:lnTo>
                  <a:pt x="7176045" y="230132"/>
                </a:lnTo>
                <a:lnTo>
                  <a:pt x="7175936" y="210880"/>
                </a:lnTo>
                <a:lnTo>
                  <a:pt x="7170342" y="166686"/>
                </a:lnTo>
                <a:lnTo>
                  <a:pt x="7158612" y="122207"/>
                </a:lnTo>
                <a:lnTo>
                  <a:pt x="7143422" y="71591"/>
                </a:lnTo>
                <a:lnTo>
                  <a:pt x="7123351" y="6599"/>
                </a:lnTo>
                <a:lnTo>
                  <a:pt x="4376519" y="6599"/>
                </a:lnTo>
                <a:lnTo>
                  <a:pt x="1417713" y="2375"/>
                </a:lnTo>
                <a:close/>
              </a:path>
              <a:path w="7176045" h="1272496">
                <a:moveTo>
                  <a:pt x="7121309" y="0"/>
                </a:moveTo>
                <a:lnTo>
                  <a:pt x="4376519" y="6599"/>
                </a:lnTo>
                <a:lnTo>
                  <a:pt x="7123351" y="6599"/>
                </a:lnTo>
                <a:lnTo>
                  <a:pt x="7121309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76300" y="892721"/>
            <a:ext cx="8407400" cy="23558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R="12700" algn="r">
              <a:lnSpc>
                <a:spcPct val="100000"/>
              </a:lnSpc>
            </a:pPr>
            <a:r>
              <a:rPr sz="2000" dirty="0" smtClean="0">
                <a:solidFill>
                  <a:srgbClr val="333333"/>
                </a:solidFill>
                <a:latin typeface="Verdana"/>
                <a:cs typeface="Verdana"/>
              </a:rPr>
              <a:t>Fundamentação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000"/>
              </a:lnSpc>
            </a:pPr>
            <a:endParaRPr sz="1000" dirty="0"/>
          </a:p>
          <a:p>
            <a:pPr>
              <a:lnSpc>
                <a:spcPts val="1300"/>
              </a:lnSpc>
            </a:pPr>
            <a:endParaRPr sz="1300" dirty="0"/>
          </a:p>
          <a:p>
            <a:pPr marL="12700">
              <a:lnSpc>
                <a:spcPct val="100000"/>
              </a:lnSpc>
            </a:pPr>
            <a:r>
              <a:rPr sz="2000" i="1" dirty="0" smtClean="0">
                <a:solidFill>
                  <a:srgbClr val="333333"/>
                </a:solidFill>
                <a:latin typeface="Verdana"/>
                <a:cs typeface="Verdana"/>
              </a:rPr>
              <a:t>Habermas (2001)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950"/>
              </a:lnSpc>
              <a:spcBef>
                <a:spcPts val="49"/>
              </a:spcBef>
            </a:pPr>
            <a:endParaRPr sz="950" dirty="0"/>
          </a:p>
          <a:p>
            <a:pPr marL="241300" marR="1115695" indent="-228600">
              <a:lnSpc>
                <a:spcPct val="1167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Defende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que todas as pessoas têm capacidade de linguagem e ação pa</a:t>
            </a:r>
            <a:r>
              <a:rPr sz="2000" spc="-4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a iniciar uma relação interpessoal</a:t>
            </a:r>
            <a:endParaRPr sz="2000" dirty="0">
              <a:latin typeface="Verdana"/>
              <a:cs typeface="Verdana"/>
            </a:endParaRPr>
          </a:p>
          <a:p>
            <a:pPr>
              <a:lnSpc>
                <a:spcPts val="1400"/>
              </a:lnSpc>
              <a:buClr>
                <a:srgbClr val="333333"/>
              </a:buClr>
              <a:buFont typeface="Verdana"/>
              <a:buChar char="-"/>
            </a:pPr>
            <a:endParaRPr sz="1400" dirty="0"/>
          </a:p>
          <a:p>
            <a:pPr marL="241300" indent="-228600">
              <a:lnSpc>
                <a:spcPct val="100000"/>
              </a:lnSpc>
              <a:buClr>
                <a:srgbClr val="333333"/>
              </a:buClr>
              <a:buFont typeface="Verdana"/>
              <a:buChar char="-"/>
              <a:tabLst>
                <a:tab pos="241300" algn="l"/>
              </a:tabLst>
            </a:pP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Situa as relações humanas</a:t>
            </a:r>
            <a:r>
              <a:rPr sz="200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2000" spc="0" dirty="0" smtClean="0">
                <a:solidFill>
                  <a:srgbClr val="333333"/>
                </a:solidFill>
                <a:latin typeface="Verdana"/>
                <a:cs typeface="Verdana"/>
              </a:rPr>
              <a:t>em dois polos: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58410" y="4870259"/>
            <a:ext cx="2519045" cy="2743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Não</a:t>
            </a:r>
            <a:r>
              <a:rPr sz="1750" spc="5" dirty="0" smtClean="0">
                <a:solidFill>
                  <a:srgbClr val="333333"/>
                </a:solidFill>
                <a:latin typeface="Verdana"/>
                <a:cs typeface="Verdana"/>
              </a:rPr>
              <a:t> existe tota</a:t>
            </a: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lmente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86491" y="4573275"/>
            <a:ext cx="745490" cy="2070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300" spc="10" dirty="0" smtClean="0">
                <a:solidFill>
                  <a:srgbClr val="333333"/>
                </a:solidFill>
                <a:latin typeface="Verdana"/>
                <a:cs typeface="Verdana"/>
              </a:rPr>
              <a:t>devido </a:t>
            </a:r>
            <a:r>
              <a:rPr sz="1300" spc="15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b="1" dirty="0" smtClean="0">
                <a:solidFill>
                  <a:srgbClr val="F8971D"/>
                </a:solidFill>
                <a:latin typeface="Verdana"/>
                <a:cs typeface="Verdana"/>
              </a:rPr>
              <a:t>Diálogo</a:t>
            </a:r>
            <a:r>
              <a:rPr sz="3800" b="1" spc="5" dirty="0" smtClean="0">
                <a:solidFill>
                  <a:srgbClr val="F8971D"/>
                </a:solidFill>
                <a:latin typeface="Verdana"/>
                <a:cs typeface="Verdana"/>
              </a:rPr>
              <a:t> </a:t>
            </a:r>
            <a:r>
              <a:rPr sz="3800" b="1" spc="0" dirty="0" smtClean="0">
                <a:solidFill>
                  <a:srgbClr val="F8971D"/>
                </a:solidFill>
                <a:latin typeface="Verdana"/>
                <a:cs typeface="Verdana"/>
              </a:rPr>
              <a:t>Igualitário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352165" y="3823760"/>
            <a:ext cx="932180" cy="517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5875" marR="12700" indent="-3810">
              <a:lnSpc>
                <a:spcPct val="119200"/>
              </a:lnSpc>
            </a:pPr>
            <a:r>
              <a:rPr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Relações de</a:t>
            </a:r>
            <a:r>
              <a:rPr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400" b="1" spc="10" dirty="0" smtClean="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der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04243" y="5782119"/>
            <a:ext cx="6551295" cy="10731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-635" algn="ctr">
              <a:lnSpc>
                <a:spcPct val="116700"/>
              </a:lnSpc>
            </a:pPr>
            <a:r>
              <a:rPr sz="2000" b="1" dirty="0" smtClean="0">
                <a:solidFill>
                  <a:srgbClr val="FFFFFF"/>
                </a:solidFill>
                <a:latin typeface="Verdana"/>
                <a:cs typeface="Verdana"/>
              </a:rPr>
              <a:t>Ter consciência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dessa desigualdade</a:t>
            </a:r>
            <a:r>
              <a:rPr sz="2000" b="1" spc="-5" dirty="0" smtClean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000" b="1" spc="0" dirty="0" smtClean="0">
                <a:solidFill>
                  <a:srgbClr val="FFFFFF"/>
                </a:solidFill>
                <a:latin typeface="Verdana"/>
                <a:cs typeface="Verdana"/>
              </a:rPr>
              <a:t>favorece que as relações sejam mais dialógicas, especialmente entre professores e familiares.</a:t>
            </a:r>
            <a:endParaRPr sz="20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85714" y="4822253"/>
            <a:ext cx="3242310" cy="63690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>
              <a:lnSpc>
                <a:spcPct val="118000"/>
              </a:lnSpc>
            </a:pPr>
            <a:r>
              <a:rPr sz="1750" spc="5" dirty="0" smtClean="0">
                <a:solidFill>
                  <a:srgbClr val="333333"/>
                </a:solidFill>
                <a:latin typeface="Verdana"/>
                <a:cs typeface="Verdana"/>
              </a:rPr>
              <a:t>Desigualdades existentes</a:t>
            </a: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 na</a:t>
            </a:r>
            <a:r>
              <a:rPr sz="1750" spc="5" dirty="0" smtClean="0">
                <a:solidFill>
                  <a:srgbClr val="333333"/>
                </a:solidFill>
                <a:latin typeface="Verdana"/>
                <a:cs typeface="Verdana"/>
              </a:rPr>
              <a:t> estrutu</a:t>
            </a:r>
            <a:r>
              <a:rPr sz="1750" spc="-25" dirty="0" smtClean="0">
                <a:solidFill>
                  <a:srgbClr val="333333"/>
                </a:solidFill>
                <a:latin typeface="Verdana"/>
                <a:cs typeface="Verdana"/>
              </a:rPr>
              <a:t>r</a:t>
            </a: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a</a:t>
            </a:r>
            <a:r>
              <a:rPr sz="1750" spc="5" dirty="0" smtClean="0">
                <a:solidFill>
                  <a:srgbClr val="333333"/>
                </a:solidFill>
                <a:latin typeface="Verdana"/>
                <a:cs typeface="Verdana"/>
              </a:rPr>
              <a:t> social </a:t>
            </a: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mais</a:t>
            </a:r>
            <a:r>
              <a:rPr sz="1750" spc="5" dirty="0" smtClean="0">
                <a:solidFill>
                  <a:srgbClr val="333333"/>
                </a:solidFill>
                <a:latin typeface="Verdana"/>
                <a:cs typeface="Verdana"/>
              </a:rPr>
              <a:t> </a:t>
            </a:r>
            <a:r>
              <a:rPr sz="1750" spc="10" dirty="0" smtClean="0">
                <a:solidFill>
                  <a:srgbClr val="333333"/>
                </a:solidFill>
                <a:latin typeface="Verdana"/>
                <a:cs typeface="Verdana"/>
              </a:rPr>
              <a:t>ampla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21275" y="3823760"/>
            <a:ext cx="1048385" cy="51752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7785">
              <a:lnSpc>
                <a:spcPct val="119200"/>
              </a:lnSpc>
            </a:pPr>
            <a:r>
              <a:rPr sz="1400" b="1" spc="15" dirty="0" smtClean="0">
                <a:solidFill>
                  <a:srgbClr val="FFFFFF"/>
                </a:solidFill>
                <a:latin typeface="Verdana"/>
                <a:cs typeface="Verdana"/>
              </a:rPr>
              <a:t>Relações dialógicas</a:t>
            </a:r>
            <a:endParaRPr sz="1400" dirty="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927431" y="905896"/>
            <a:ext cx="8610257" cy="40258"/>
          </a:xfrm>
          <a:custGeom>
            <a:avLst/>
            <a:gdLst/>
            <a:ahLst/>
            <a:cxnLst/>
            <a:rect l="l" t="t" r="r" b="b"/>
            <a:pathLst>
              <a:path w="8610257" h="40258">
                <a:moveTo>
                  <a:pt x="8610257" y="0"/>
                </a:moveTo>
                <a:lnTo>
                  <a:pt x="7508995" y="2001"/>
                </a:lnTo>
                <a:lnTo>
                  <a:pt x="6517592" y="3804"/>
                </a:lnTo>
                <a:lnTo>
                  <a:pt x="5630088" y="5420"/>
                </a:lnTo>
                <a:lnTo>
                  <a:pt x="4840524" y="6861"/>
                </a:lnTo>
                <a:lnTo>
                  <a:pt x="4142940" y="8139"/>
                </a:lnTo>
                <a:lnTo>
                  <a:pt x="3531377" y="9265"/>
                </a:lnTo>
                <a:lnTo>
                  <a:pt x="2999876" y="10252"/>
                </a:lnTo>
                <a:lnTo>
                  <a:pt x="2542477" y="11111"/>
                </a:lnTo>
                <a:lnTo>
                  <a:pt x="2153222" y="11853"/>
                </a:lnTo>
                <a:lnTo>
                  <a:pt x="1826150" y="12492"/>
                </a:lnTo>
                <a:lnTo>
                  <a:pt x="1555303" y="13037"/>
                </a:lnTo>
                <a:lnTo>
                  <a:pt x="1334721" y="13502"/>
                </a:lnTo>
                <a:lnTo>
                  <a:pt x="1158444" y="13899"/>
                </a:lnTo>
                <a:lnTo>
                  <a:pt x="1020514" y="14238"/>
                </a:lnTo>
                <a:lnTo>
                  <a:pt x="914972" y="14532"/>
                </a:lnTo>
                <a:lnTo>
                  <a:pt x="835857" y="14792"/>
                </a:lnTo>
                <a:lnTo>
                  <a:pt x="777210" y="15031"/>
                </a:lnTo>
                <a:lnTo>
                  <a:pt x="733073" y="15260"/>
                </a:lnTo>
                <a:lnTo>
                  <a:pt x="664489" y="15735"/>
                </a:lnTo>
                <a:lnTo>
                  <a:pt x="591312" y="16832"/>
                </a:lnTo>
                <a:lnTo>
                  <a:pt x="551107" y="17774"/>
                </a:lnTo>
                <a:lnTo>
                  <a:pt x="509146" y="18934"/>
                </a:lnTo>
                <a:lnTo>
                  <a:pt x="465920" y="20279"/>
                </a:lnTo>
                <a:lnTo>
                  <a:pt x="421922" y="21777"/>
                </a:lnTo>
                <a:lnTo>
                  <a:pt x="377642" y="23394"/>
                </a:lnTo>
                <a:lnTo>
                  <a:pt x="333573" y="25097"/>
                </a:lnTo>
                <a:lnTo>
                  <a:pt x="290204" y="26853"/>
                </a:lnTo>
                <a:lnTo>
                  <a:pt x="248029" y="28630"/>
                </a:lnTo>
                <a:lnTo>
                  <a:pt x="207538" y="30394"/>
                </a:lnTo>
                <a:lnTo>
                  <a:pt x="169222" y="32113"/>
                </a:lnTo>
                <a:lnTo>
                  <a:pt x="101085" y="35281"/>
                </a:lnTo>
                <a:lnTo>
                  <a:pt x="47547" y="37870"/>
                </a:lnTo>
                <a:lnTo>
                  <a:pt x="3217" y="40093"/>
                </a:lnTo>
                <a:lnTo>
                  <a:pt x="0" y="40259"/>
                </a:lnTo>
              </a:path>
            </a:pathLst>
          </a:custGeom>
          <a:ln w="12700">
            <a:solidFill>
              <a:srgbClr val="F8971D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7087830"/>
            <a:ext cx="10160000" cy="532169"/>
          </a:xfrm>
          <a:custGeom>
            <a:avLst/>
            <a:gdLst/>
            <a:ahLst/>
            <a:cxnLst/>
            <a:rect l="l" t="t" r="r" b="b"/>
            <a:pathLst>
              <a:path w="10160000" h="532169">
                <a:moveTo>
                  <a:pt x="2230991" y="0"/>
                </a:moveTo>
                <a:lnTo>
                  <a:pt x="1837932" y="13306"/>
                </a:lnTo>
                <a:lnTo>
                  <a:pt x="1447941" y="40077"/>
                </a:lnTo>
                <a:lnTo>
                  <a:pt x="1062552" y="78883"/>
                </a:lnTo>
                <a:lnTo>
                  <a:pt x="683301" y="128294"/>
                </a:lnTo>
                <a:lnTo>
                  <a:pt x="311720" y="186878"/>
                </a:lnTo>
                <a:lnTo>
                  <a:pt x="0" y="243934"/>
                </a:lnTo>
                <a:lnTo>
                  <a:pt x="0" y="532169"/>
                </a:lnTo>
                <a:lnTo>
                  <a:pt x="10160000" y="532169"/>
                </a:lnTo>
                <a:lnTo>
                  <a:pt x="10160000" y="441408"/>
                </a:lnTo>
                <a:lnTo>
                  <a:pt x="8132000" y="441408"/>
                </a:lnTo>
                <a:lnTo>
                  <a:pt x="7910229" y="436988"/>
                </a:lnTo>
                <a:lnTo>
                  <a:pt x="7684199" y="427166"/>
                </a:lnTo>
                <a:lnTo>
                  <a:pt x="7453330" y="412529"/>
                </a:lnTo>
                <a:lnTo>
                  <a:pt x="7217037" y="393663"/>
                </a:lnTo>
                <a:lnTo>
                  <a:pt x="6725851" y="345584"/>
                </a:lnTo>
                <a:lnTo>
                  <a:pt x="5061531" y="160783"/>
                </a:lnTo>
                <a:lnTo>
                  <a:pt x="4427628" y="101287"/>
                </a:lnTo>
                <a:lnTo>
                  <a:pt x="4093218" y="74571"/>
                </a:lnTo>
                <a:lnTo>
                  <a:pt x="3746391" y="50657"/>
                </a:lnTo>
                <a:lnTo>
                  <a:pt x="3386565" y="30131"/>
                </a:lnTo>
                <a:lnTo>
                  <a:pt x="3013158" y="13580"/>
                </a:lnTo>
                <a:lnTo>
                  <a:pt x="2625585" y="1589"/>
                </a:lnTo>
                <a:lnTo>
                  <a:pt x="2230991" y="0"/>
                </a:lnTo>
                <a:close/>
              </a:path>
              <a:path w="10160000" h="532169">
                <a:moveTo>
                  <a:pt x="10160000" y="331184"/>
                </a:moveTo>
                <a:lnTo>
                  <a:pt x="9855409" y="359156"/>
                </a:lnTo>
                <a:lnTo>
                  <a:pt x="9527652" y="384751"/>
                </a:lnTo>
                <a:lnTo>
                  <a:pt x="9164787" y="407872"/>
                </a:lnTo>
                <a:lnTo>
                  <a:pt x="8770905" y="426806"/>
                </a:lnTo>
                <a:lnTo>
                  <a:pt x="8350097" y="439840"/>
                </a:lnTo>
                <a:lnTo>
                  <a:pt x="8132000" y="441408"/>
                </a:lnTo>
                <a:lnTo>
                  <a:pt x="10160000" y="441408"/>
                </a:lnTo>
                <a:lnTo>
                  <a:pt x="10160000" y="331184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641847" y="4847664"/>
            <a:ext cx="1032607" cy="310901"/>
          </a:xfrm>
          <a:custGeom>
            <a:avLst/>
            <a:gdLst/>
            <a:ahLst/>
            <a:cxnLst/>
            <a:rect l="l" t="t" r="r" b="b"/>
            <a:pathLst>
              <a:path w="1032607" h="310901">
                <a:moveTo>
                  <a:pt x="1026528" y="178175"/>
                </a:moveTo>
                <a:lnTo>
                  <a:pt x="634321" y="178175"/>
                </a:lnTo>
                <a:lnTo>
                  <a:pt x="708373" y="180259"/>
                </a:lnTo>
                <a:lnTo>
                  <a:pt x="721073" y="180827"/>
                </a:lnTo>
                <a:lnTo>
                  <a:pt x="778317" y="184144"/>
                </a:lnTo>
                <a:lnTo>
                  <a:pt x="840284" y="189156"/>
                </a:lnTo>
                <a:lnTo>
                  <a:pt x="855193" y="190585"/>
                </a:lnTo>
                <a:lnTo>
                  <a:pt x="863191" y="191442"/>
                </a:lnTo>
                <a:lnTo>
                  <a:pt x="858354" y="195703"/>
                </a:lnTo>
                <a:lnTo>
                  <a:pt x="848931" y="201837"/>
                </a:lnTo>
                <a:lnTo>
                  <a:pt x="817868" y="223419"/>
                </a:lnTo>
                <a:lnTo>
                  <a:pt x="802006" y="234744"/>
                </a:lnTo>
                <a:lnTo>
                  <a:pt x="788149" y="244990"/>
                </a:lnTo>
                <a:lnTo>
                  <a:pt x="777277" y="253247"/>
                </a:lnTo>
                <a:lnTo>
                  <a:pt x="770370" y="258603"/>
                </a:lnTo>
                <a:lnTo>
                  <a:pt x="780158" y="268752"/>
                </a:lnTo>
                <a:lnTo>
                  <a:pt x="787264" y="275603"/>
                </a:lnTo>
                <a:lnTo>
                  <a:pt x="826574" y="310901"/>
                </a:lnTo>
                <a:lnTo>
                  <a:pt x="836692" y="303226"/>
                </a:lnTo>
                <a:lnTo>
                  <a:pt x="846878" y="295664"/>
                </a:lnTo>
                <a:lnTo>
                  <a:pt x="879638" y="272509"/>
                </a:lnTo>
                <a:lnTo>
                  <a:pt x="920729" y="245497"/>
                </a:lnTo>
                <a:lnTo>
                  <a:pt x="953602" y="225711"/>
                </a:lnTo>
                <a:lnTo>
                  <a:pt x="997835" y="201678"/>
                </a:lnTo>
                <a:lnTo>
                  <a:pt x="1032607" y="185465"/>
                </a:lnTo>
                <a:lnTo>
                  <a:pt x="1026528" y="178175"/>
                </a:lnTo>
                <a:close/>
              </a:path>
              <a:path w="1032607" h="310901">
                <a:moveTo>
                  <a:pt x="582447" y="111731"/>
                </a:moveTo>
                <a:lnTo>
                  <a:pt x="531741" y="111785"/>
                </a:lnTo>
                <a:lnTo>
                  <a:pt x="428972" y="114416"/>
                </a:lnTo>
                <a:lnTo>
                  <a:pt x="373523" y="116997"/>
                </a:lnTo>
                <a:lnTo>
                  <a:pt x="308781" y="121071"/>
                </a:lnTo>
                <a:lnTo>
                  <a:pt x="245049" y="126170"/>
                </a:lnTo>
                <a:lnTo>
                  <a:pt x="161627" y="134433"/>
                </a:lnTo>
                <a:lnTo>
                  <a:pt x="79953" y="144204"/>
                </a:lnTo>
                <a:lnTo>
                  <a:pt x="0" y="155304"/>
                </a:lnTo>
                <a:lnTo>
                  <a:pt x="22745" y="213419"/>
                </a:lnTo>
                <a:lnTo>
                  <a:pt x="61688" y="208044"/>
                </a:lnTo>
                <a:lnTo>
                  <a:pt x="101232" y="203300"/>
                </a:lnTo>
                <a:lnTo>
                  <a:pt x="141308" y="199130"/>
                </a:lnTo>
                <a:lnTo>
                  <a:pt x="202266" y="193820"/>
                </a:lnTo>
                <a:lnTo>
                  <a:pt x="284749" y="188194"/>
                </a:lnTo>
                <a:lnTo>
                  <a:pt x="430834" y="181021"/>
                </a:lnTo>
                <a:lnTo>
                  <a:pt x="519849" y="179832"/>
                </a:lnTo>
                <a:lnTo>
                  <a:pt x="610030" y="178260"/>
                </a:lnTo>
                <a:lnTo>
                  <a:pt x="1026528" y="178175"/>
                </a:lnTo>
                <a:lnTo>
                  <a:pt x="1024851" y="176164"/>
                </a:lnTo>
                <a:lnTo>
                  <a:pt x="1016750" y="166945"/>
                </a:lnTo>
                <a:lnTo>
                  <a:pt x="981481" y="130836"/>
                </a:lnTo>
                <a:lnTo>
                  <a:pt x="976526" y="126165"/>
                </a:lnTo>
                <a:lnTo>
                  <a:pt x="865956" y="126165"/>
                </a:lnTo>
                <a:lnTo>
                  <a:pt x="854229" y="124778"/>
                </a:lnTo>
                <a:lnTo>
                  <a:pt x="791822" y="119499"/>
                </a:lnTo>
                <a:lnTo>
                  <a:pt x="716788" y="114943"/>
                </a:lnTo>
                <a:lnTo>
                  <a:pt x="633374" y="112175"/>
                </a:lnTo>
                <a:lnTo>
                  <a:pt x="582447" y="111731"/>
                </a:lnTo>
                <a:close/>
              </a:path>
              <a:path w="1032607" h="310901">
                <a:moveTo>
                  <a:pt x="823724" y="0"/>
                </a:moveTo>
                <a:lnTo>
                  <a:pt x="774785" y="28073"/>
                </a:lnTo>
                <a:lnTo>
                  <a:pt x="756136" y="40277"/>
                </a:lnTo>
                <a:lnTo>
                  <a:pt x="778431" y="56739"/>
                </a:lnTo>
                <a:lnTo>
                  <a:pt x="786189" y="62603"/>
                </a:lnTo>
                <a:lnTo>
                  <a:pt x="794315" y="68889"/>
                </a:lnTo>
                <a:lnTo>
                  <a:pt x="804781" y="77096"/>
                </a:lnTo>
                <a:lnTo>
                  <a:pt x="846031" y="109708"/>
                </a:lnTo>
                <a:lnTo>
                  <a:pt x="865956" y="126165"/>
                </a:lnTo>
                <a:lnTo>
                  <a:pt x="976526" y="126165"/>
                </a:lnTo>
                <a:lnTo>
                  <a:pt x="943030" y="95827"/>
                </a:lnTo>
                <a:lnTo>
                  <a:pt x="911336" y="68781"/>
                </a:lnTo>
                <a:lnTo>
                  <a:pt x="873331" y="37987"/>
                </a:lnTo>
                <a:lnTo>
                  <a:pt x="843041" y="14466"/>
                </a:lnTo>
                <a:lnTo>
                  <a:pt x="833353" y="7157"/>
                </a:lnTo>
                <a:lnTo>
                  <a:pt x="823724" y="0"/>
                </a:lnTo>
                <a:close/>
              </a:path>
            </a:pathLst>
          </a:custGeom>
          <a:solidFill>
            <a:srgbClr val="F8971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/>
      <p:bldP spid="7" grpId="0"/>
      <p:bldP spid="9" grpId="0"/>
      <p:bldP spid="10" grpId="0"/>
      <p:bldP spid="11" grpId="0"/>
      <p:bldP spid="12" grpId="0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160000" cy="7620000"/>
          </a:xfrm>
          <a:custGeom>
            <a:avLst/>
            <a:gdLst/>
            <a:ahLst/>
            <a:cxnLst/>
            <a:rect l="l" t="t" r="r" b="b"/>
            <a:pathLst>
              <a:path w="10160000" h="7620000">
                <a:moveTo>
                  <a:pt x="0" y="7620000"/>
                </a:moveTo>
                <a:lnTo>
                  <a:pt x="10160000" y="7620000"/>
                </a:lnTo>
                <a:lnTo>
                  <a:pt x="10160000" y="0"/>
                </a:lnTo>
                <a:lnTo>
                  <a:pt x="0" y="0"/>
                </a:lnTo>
                <a:lnTo>
                  <a:pt x="0" y="7620000"/>
                </a:lnTo>
                <a:close/>
              </a:path>
            </a:pathLst>
          </a:custGeom>
          <a:solidFill>
            <a:srgbClr val="3382A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876300" y="3511909"/>
            <a:ext cx="4903470" cy="57912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ts val="4555"/>
              </a:lnSpc>
            </a:pPr>
            <a:r>
              <a:rPr sz="3800" dirty="0" smtClean="0">
                <a:solidFill>
                  <a:srgbClr val="FFFFFF"/>
                </a:solidFill>
                <a:latin typeface="Verdana"/>
                <a:cs typeface="Verdana"/>
              </a:rPr>
              <a:t>Inteligência Cultu</a:t>
            </a:r>
            <a:r>
              <a:rPr sz="3800" spc="-70" dirty="0" smtClean="0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3800" spc="0" dirty="0" smtClean="0">
                <a:solidFill>
                  <a:srgbClr val="FFFFFF"/>
                </a:solidFill>
                <a:latin typeface="Verdana"/>
                <a:cs typeface="Verdana"/>
              </a:rPr>
              <a:t>al</a:t>
            </a:r>
            <a:endParaRPr sz="38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376514" y="2994443"/>
            <a:ext cx="783485" cy="1055627"/>
          </a:xfrm>
          <a:custGeom>
            <a:avLst/>
            <a:gdLst/>
            <a:ahLst/>
            <a:cxnLst/>
            <a:rect l="l" t="t" r="r" b="b"/>
            <a:pathLst>
              <a:path w="783485" h="1055627">
                <a:moveTo>
                  <a:pt x="0" y="1055627"/>
                </a:moveTo>
                <a:lnTo>
                  <a:pt x="10991" y="1001033"/>
                </a:lnTo>
                <a:lnTo>
                  <a:pt x="21563" y="946314"/>
                </a:lnTo>
                <a:lnTo>
                  <a:pt x="25073" y="928071"/>
                </a:lnTo>
                <a:lnTo>
                  <a:pt x="35802" y="873398"/>
                </a:lnTo>
                <a:lnTo>
                  <a:pt x="47187" y="818920"/>
                </a:lnTo>
                <a:lnTo>
                  <a:pt x="59689" y="764771"/>
                </a:lnTo>
                <a:lnTo>
                  <a:pt x="73768" y="711089"/>
                </a:lnTo>
                <a:lnTo>
                  <a:pt x="87842" y="671002"/>
                </a:lnTo>
                <a:lnTo>
                  <a:pt x="116319" y="628981"/>
                </a:lnTo>
                <a:lnTo>
                  <a:pt x="143342" y="599744"/>
                </a:lnTo>
                <a:lnTo>
                  <a:pt x="171802" y="572450"/>
                </a:lnTo>
                <a:lnTo>
                  <a:pt x="211798" y="535381"/>
                </a:lnTo>
                <a:lnTo>
                  <a:pt x="251772" y="498846"/>
                </a:lnTo>
                <a:lnTo>
                  <a:pt x="291690" y="462748"/>
                </a:lnTo>
                <a:lnTo>
                  <a:pt x="331516" y="426985"/>
                </a:lnTo>
                <a:lnTo>
                  <a:pt x="371214" y="391458"/>
                </a:lnTo>
                <a:lnTo>
                  <a:pt x="391004" y="373752"/>
                </a:lnTo>
                <a:lnTo>
                  <a:pt x="430444" y="338392"/>
                </a:lnTo>
                <a:lnTo>
                  <a:pt x="469667" y="303019"/>
                </a:lnTo>
                <a:lnTo>
                  <a:pt x="508639" y="267532"/>
                </a:lnTo>
                <a:lnTo>
                  <a:pt x="547323" y="231832"/>
                </a:lnTo>
                <a:lnTo>
                  <a:pt x="581555" y="199732"/>
                </a:lnTo>
                <a:lnTo>
                  <a:pt x="611433" y="171295"/>
                </a:lnTo>
                <a:lnTo>
                  <a:pt x="641125" y="142651"/>
                </a:lnTo>
                <a:lnTo>
                  <a:pt x="670631" y="113807"/>
                </a:lnTo>
                <a:lnTo>
                  <a:pt x="699952" y="84770"/>
                </a:lnTo>
                <a:lnTo>
                  <a:pt x="729090" y="55545"/>
                </a:lnTo>
                <a:lnTo>
                  <a:pt x="758046" y="26141"/>
                </a:lnTo>
                <a:lnTo>
                  <a:pt x="772455" y="11373"/>
                </a:lnTo>
                <a:lnTo>
                  <a:pt x="78348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76514" y="4050071"/>
            <a:ext cx="783485" cy="2002286"/>
          </a:xfrm>
          <a:custGeom>
            <a:avLst/>
            <a:gdLst/>
            <a:ahLst/>
            <a:cxnLst/>
            <a:rect l="l" t="t" r="r" b="b"/>
            <a:pathLst>
              <a:path w="783485" h="2002286">
                <a:moveTo>
                  <a:pt x="783485" y="2002286"/>
                </a:moveTo>
                <a:lnTo>
                  <a:pt x="746235" y="1975075"/>
                </a:lnTo>
                <a:lnTo>
                  <a:pt x="714599" y="1945948"/>
                </a:lnTo>
                <a:lnTo>
                  <a:pt x="685177" y="1913026"/>
                </a:lnTo>
                <a:lnTo>
                  <a:pt x="667488" y="1891434"/>
                </a:lnTo>
                <a:lnTo>
                  <a:pt x="649704" y="1869914"/>
                </a:lnTo>
                <a:lnTo>
                  <a:pt x="613921" y="1827038"/>
                </a:lnTo>
                <a:lnTo>
                  <a:pt x="577961" y="1784296"/>
                </a:lnTo>
                <a:lnTo>
                  <a:pt x="559958" y="1762945"/>
                </a:lnTo>
                <a:lnTo>
                  <a:pt x="541961" y="1741590"/>
                </a:lnTo>
                <a:lnTo>
                  <a:pt x="506053" y="1698818"/>
                </a:lnTo>
                <a:lnTo>
                  <a:pt x="470374" y="1655881"/>
                </a:lnTo>
                <a:lnTo>
                  <a:pt x="435057" y="1612678"/>
                </a:lnTo>
                <a:lnTo>
                  <a:pt x="400236" y="1569110"/>
                </a:lnTo>
                <a:lnTo>
                  <a:pt x="366048" y="1525076"/>
                </a:lnTo>
                <a:lnTo>
                  <a:pt x="332625" y="1480477"/>
                </a:lnTo>
                <a:lnTo>
                  <a:pt x="307899" y="1437936"/>
                </a:lnTo>
                <a:lnTo>
                  <a:pt x="293836" y="1402509"/>
                </a:lnTo>
                <a:lnTo>
                  <a:pt x="282604" y="1365181"/>
                </a:lnTo>
                <a:lnTo>
                  <a:pt x="273296" y="1326957"/>
                </a:lnTo>
                <a:lnTo>
                  <a:pt x="265005" y="1288843"/>
                </a:lnTo>
                <a:lnTo>
                  <a:pt x="262310" y="1276337"/>
                </a:lnTo>
                <a:lnTo>
                  <a:pt x="250097" y="1220162"/>
                </a:lnTo>
                <a:lnTo>
                  <a:pt x="237931" y="1164003"/>
                </a:lnTo>
                <a:lnTo>
                  <a:pt x="225809" y="1107859"/>
                </a:lnTo>
                <a:lnTo>
                  <a:pt x="213731" y="1051727"/>
                </a:lnTo>
                <a:lnTo>
                  <a:pt x="201694" y="995608"/>
                </a:lnTo>
                <a:lnTo>
                  <a:pt x="189696" y="939500"/>
                </a:lnTo>
                <a:lnTo>
                  <a:pt x="177737" y="883403"/>
                </a:lnTo>
                <a:lnTo>
                  <a:pt x="165814" y="827316"/>
                </a:lnTo>
                <a:lnTo>
                  <a:pt x="153925" y="771237"/>
                </a:lnTo>
                <a:lnTo>
                  <a:pt x="142070" y="715165"/>
                </a:lnTo>
                <a:lnTo>
                  <a:pt x="130246" y="659100"/>
                </a:lnTo>
                <a:lnTo>
                  <a:pt x="118452" y="603041"/>
                </a:lnTo>
                <a:lnTo>
                  <a:pt x="106686" y="546987"/>
                </a:lnTo>
                <a:lnTo>
                  <a:pt x="94946" y="490936"/>
                </a:lnTo>
                <a:lnTo>
                  <a:pt x="83231" y="434889"/>
                </a:lnTo>
                <a:lnTo>
                  <a:pt x="71539" y="378843"/>
                </a:lnTo>
                <a:lnTo>
                  <a:pt x="59868" y="322798"/>
                </a:lnTo>
                <a:lnTo>
                  <a:pt x="48217" y="266753"/>
                </a:lnTo>
                <a:lnTo>
                  <a:pt x="36584" y="210708"/>
                </a:lnTo>
                <a:lnTo>
                  <a:pt x="24968" y="154660"/>
                </a:lnTo>
                <a:lnTo>
                  <a:pt x="17919" y="104669"/>
                </a:lnTo>
                <a:lnTo>
                  <a:pt x="15381" y="66607"/>
                </a:lnTo>
                <a:lnTo>
                  <a:pt x="14125" y="41141"/>
                </a:lnTo>
                <a:lnTo>
                  <a:pt x="13454" y="28417"/>
                </a:lnTo>
                <a:lnTo>
                  <a:pt x="12677" y="15716"/>
                </a:lnTo>
                <a:lnTo>
                  <a:pt x="7848" y="2438"/>
                </a:lnTo>
                <a:lnTo>
                  <a:pt x="3924" y="1219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924046" y="0"/>
            <a:ext cx="1235953" cy="1947543"/>
          </a:xfrm>
          <a:custGeom>
            <a:avLst/>
            <a:gdLst/>
            <a:ahLst/>
            <a:cxnLst/>
            <a:rect l="l" t="t" r="r" b="b"/>
            <a:pathLst>
              <a:path w="1235953" h="1947543">
                <a:moveTo>
                  <a:pt x="1235953" y="1383187"/>
                </a:moveTo>
                <a:lnTo>
                  <a:pt x="1147979" y="1430715"/>
                </a:lnTo>
                <a:lnTo>
                  <a:pt x="1076832" y="1469137"/>
                </a:lnTo>
                <a:lnTo>
                  <a:pt x="1005678" y="1507548"/>
                </a:lnTo>
                <a:lnTo>
                  <a:pt x="934519" y="1545947"/>
                </a:lnTo>
                <a:lnTo>
                  <a:pt x="863352" y="1584332"/>
                </a:lnTo>
                <a:lnTo>
                  <a:pt x="792178" y="1622704"/>
                </a:lnTo>
                <a:lnTo>
                  <a:pt x="720996" y="1661062"/>
                </a:lnTo>
                <a:lnTo>
                  <a:pt x="685991" y="1677694"/>
                </a:lnTo>
                <a:lnTo>
                  <a:pt x="649491" y="1686463"/>
                </a:lnTo>
                <a:lnTo>
                  <a:pt x="614880" y="1683362"/>
                </a:lnTo>
                <a:lnTo>
                  <a:pt x="581249" y="1681966"/>
                </a:lnTo>
                <a:lnTo>
                  <a:pt x="516853" y="1684218"/>
                </a:lnTo>
                <a:lnTo>
                  <a:pt x="456154" y="1693080"/>
                </a:lnTo>
                <a:lnTo>
                  <a:pt x="399008" y="1708410"/>
                </a:lnTo>
                <a:lnTo>
                  <a:pt x="345266" y="1730070"/>
                </a:lnTo>
                <a:lnTo>
                  <a:pt x="294783" y="1757920"/>
                </a:lnTo>
                <a:lnTo>
                  <a:pt x="247410" y="1791820"/>
                </a:lnTo>
                <a:lnTo>
                  <a:pt x="203003" y="1831630"/>
                </a:lnTo>
                <a:lnTo>
                  <a:pt x="161414" y="1877211"/>
                </a:lnTo>
                <a:lnTo>
                  <a:pt x="122496" y="1928422"/>
                </a:lnTo>
                <a:lnTo>
                  <a:pt x="112105" y="1947543"/>
                </a:lnTo>
                <a:lnTo>
                  <a:pt x="100606" y="1930720"/>
                </a:lnTo>
                <a:lnTo>
                  <a:pt x="78866" y="1897187"/>
                </a:lnTo>
                <a:lnTo>
                  <a:pt x="59082" y="1863613"/>
                </a:lnTo>
                <a:lnTo>
                  <a:pt x="41584" y="1829767"/>
                </a:lnTo>
                <a:lnTo>
                  <a:pt x="20351" y="1777979"/>
                </a:lnTo>
                <a:lnTo>
                  <a:pt x="6127" y="1724274"/>
                </a:lnTo>
                <a:lnTo>
                  <a:pt x="32" y="1667872"/>
                </a:lnTo>
                <a:lnTo>
                  <a:pt x="0" y="1648337"/>
                </a:lnTo>
                <a:lnTo>
                  <a:pt x="1036" y="1628386"/>
                </a:lnTo>
                <a:lnTo>
                  <a:pt x="3183" y="1607991"/>
                </a:lnTo>
                <a:lnTo>
                  <a:pt x="6481" y="1587122"/>
                </a:lnTo>
                <a:lnTo>
                  <a:pt x="14738" y="1541399"/>
                </a:lnTo>
                <a:lnTo>
                  <a:pt x="22701" y="1495622"/>
                </a:lnTo>
                <a:lnTo>
                  <a:pt x="30404" y="1449796"/>
                </a:lnTo>
                <a:lnTo>
                  <a:pt x="37882" y="1403929"/>
                </a:lnTo>
                <a:lnTo>
                  <a:pt x="45168" y="1358026"/>
                </a:lnTo>
                <a:lnTo>
                  <a:pt x="52297" y="1312094"/>
                </a:lnTo>
                <a:lnTo>
                  <a:pt x="59301" y="1266139"/>
                </a:lnTo>
                <a:lnTo>
                  <a:pt x="66215" y="1220167"/>
                </a:lnTo>
                <a:lnTo>
                  <a:pt x="73074" y="1174185"/>
                </a:lnTo>
                <a:lnTo>
                  <a:pt x="79909" y="1128200"/>
                </a:lnTo>
                <a:lnTo>
                  <a:pt x="86757" y="1082217"/>
                </a:lnTo>
                <a:lnTo>
                  <a:pt x="93650" y="1036243"/>
                </a:lnTo>
                <a:lnTo>
                  <a:pt x="100623" y="990284"/>
                </a:lnTo>
                <a:lnTo>
                  <a:pt x="107708" y="944347"/>
                </a:lnTo>
                <a:lnTo>
                  <a:pt x="114941" y="898438"/>
                </a:lnTo>
                <a:lnTo>
                  <a:pt x="122355" y="852563"/>
                </a:lnTo>
                <a:lnTo>
                  <a:pt x="129984" y="806729"/>
                </a:lnTo>
                <a:lnTo>
                  <a:pt x="137862" y="760942"/>
                </a:lnTo>
                <a:lnTo>
                  <a:pt x="146023" y="715208"/>
                </a:lnTo>
                <a:lnTo>
                  <a:pt x="154500" y="669534"/>
                </a:lnTo>
                <a:lnTo>
                  <a:pt x="168658" y="597668"/>
                </a:lnTo>
                <a:lnTo>
                  <a:pt x="183789" y="525977"/>
                </a:lnTo>
                <a:lnTo>
                  <a:pt x="199775" y="454443"/>
                </a:lnTo>
                <a:lnTo>
                  <a:pt x="216499" y="383049"/>
                </a:lnTo>
                <a:lnTo>
                  <a:pt x="233841" y="311779"/>
                </a:lnTo>
                <a:lnTo>
                  <a:pt x="251685" y="240614"/>
                </a:lnTo>
                <a:lnTo>
                  <a:pt x="269911" y="169538"/>
                </a:lnTo>
                <a:lnTo>
                  <a:pt x="288403" y="98534"/>
                </a:lnTo>
                <a:lnTo>
                  <a:pt x="307041" y="27584"/>
                </a:lnTo>
                <a:lnTo>
                  <a:pt x="31430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18025" y="3698236"/>
            <a:ext cx="2643343" cy="2779168"/>
          </a:xfrm>
          <a:custGeom>
            <a:avLst/>
            <a:gdLst/>
            <a:ahLst/>
            <a:cxnLst/>
            <a:rect l="l" t="t" r="r" b="b"/>
            <a:pathLst>
              <a:path w="2643343" h="2779168">
                <a:moveTo>
                  <a:pt x="0" y="1034053"/>
                </a:moveTo>
                <a:lnTo>
                  <a:pt x="12884" y="995784"/>
                </a:lnTo>
                <a:lnTo>
                  <a:pt x="25808" y="957527"/>
                </a:lnTo>
                <a:lnTo>
                  <a:pt x="30118" y="944776"/>
                </a:lnTo>
                <a:lnTo>
                  <a:pt x="34427" y="932024"/>
                </a:lnTo>
                <a:lnTo>
                  <a:pt x="47334" y="893761"/>
                </a:lnTo>
                <a:lnTo>
                  <a:pt x="60183" y="855479"/>
                </a:lnTo>
                <a:lnTo>
                  <a:pt x="72937" y="817165"/>
                </a:lnTo>
                <a:lnTo>
                  <a:pt x="85559" y="778809"/>
                </a:lnTo>
                <a:lnTo>
                  <a:pt x="94849" y="752403"/>
                </a:lnTo>
                <a:lnTo>
                  <a:pt x="116376" y="702487"/>
                </a:lnTo>
                <a:lnTo>
                  <a:pt x="141723" y="656319"/>
                </a:lnTo>
                <a:lnTo>
                  <a:pt x="170753" y="613762"/>
                </a:lnTo>
                <a:lnTo>
                  <a:pt x="203333" y="574681"/>
                </a:lnTo>
                <a:lnTo>
                  <a:pt x="239327" y="538940"/>
                </a:lnTo>
                <a:lnTo>
                  <a:pt x="278600" y="506404"/>
                </a:lnTo>
                <a:lnTo>
                  <a:pt x="321019" y="476937"/>
                </a:lnTo>
                <a:lnTo>
                  <a:pt x="366448" y="450403"/>
                </a:lnTo>
                <a:lnTo>
                  <a:pt x="414752" y="426666"/>
                </a:lnTo>
                <a:lnTo>
                  <a:pt x="489418" y="395392"/>
                </a:lnTo>
                <a:lnTo>
                  <a:pt x="538899" y="374985"/>
                </a:lnTo>
                <a:lnTo>
                  <a:pt x="588382" y="354581"/>
                </a:lnTo>
                <a:lnTo>
                  <a:pt x="637865" y="334180"/>
                </a:lnTo>
                <a:lnTo>
                  <a:pt x="687349" y="313780"/>
                </a:lnTo>
                <a:lnTo>
                  <a:pt x="736833" y="293379"/>
                </a:lnTo>
                <a:lnTo>
                  <a:pt x="786316" y="272975"/>
                </a:lnTo>
                <a:lnTo>
                  <a:pt x="835798" y="252567"/>
                </a:lnTo>
                <a:lnTo>
                  <a:pt x="885277" y="232154"/>
                </a:lnTo>
                <a:lnTo>
                  <a:pt x="934753" y="211733"/>
                </a:lnTo>
                <a:lnTo>
                  <a:pt x="984225" y="191303"/>
                </a:lnTo>
                <a:lnTo>
                  <a:pt x="1033693" y="170863"/>
                </a:lnTo>
                <a:lnTo>
                  <a:pt x="1083156" y="150411"/>
                </a:lnTo>
                <a:lnTo>
                  <a:pt x="1132613" y="129945"/>
                </a:lnTo>
                <a:lnTo>
                  <a:pt x="1182063" y="109465"/>
                </a:lnTo>
                <a:lnTo>
                  <a:pt x="1231507" y="88967"/>
                </a:lnTo>
                <a:lnTo>
                  <a:pt x="1280942" y="68451"/>
                </a:lnTo>
                <a:lnTo>
                  <a:pt x="1330369" y="47914"/>
                </a:lnTo>
                <a:lnTo>
                  <a:pt x="1379786" y="27357"/>
                </a:lnTo>
                <a:lnTo>
                  <a:pt x="1429194" y="6776"/>
                </a:lnTo>
                <a:lnTo>
                  <a:pt x="1444048" y="1784"/>
                </a:lnTo>
                <a:lnTo>
                  <a:pt x="1456638" y="0"/>
                </a:lnTo>
                <a:lnTo>
                  <a:pt x="1467289" y="1081"/>
                </a:lnTo>
                <a:lnTo>
                  <a:pt x="1476323" y="4689"/>
                </a:lnTo>
                <a:lnTo>
                  <a:pt x="1502785" y="37588"/>
                </a:lnTo>
                <a:lnTo>
                  <a:pt x="1551054" y="130644"/>
                </a:lnTo>
                <a:lnTo>
                  <a:pt x="1593516" y="212553"/>
                </a:lnTo>
                <a:lnTo>
                  <a:pt x="1635988" y="294457"/>
                </a:lnTo>
                <a:lnTo>
                  <a:pt x="1678469" y="376355"/>
                </a:lnTo>
                <a:lnTo>
                  <a:pt x="1720958" y="458249"/>
                </a:lnTo>
                <a:lnTo>
                  <a:pt x="1763455" y="540138"/>
                </a:lnTo>
                <a:lnTo>
                  <a:pt x="1805960" y="622024"/>
                </a:lnTo>
                <a:lnTo>
                  <a:pt x="1848471" y="703905"/>
                </a:lnTo>
                <a:lnTo>
                  <a:pt x="1890987" y="785783"/>
                </a:lnTo>
                <a:lnTo>
                  <a:pt x="1933509" y="867659"/>
                </a:lnTo>
                <a:lnTo>
                  <a:pt x="1976035" y="949531"/>
                </a:lnTo>
                <a:lnTo>
                  <a:pt x="2018565" y="1031401"/>
                </a:lnTo>
                <a:lnTo>
                  <a:pt x="2061098" y="1113270"/>
                </a:lnTo>
                <a:lnTo>
                  <a:pt x="2103633" y="1195137"/>
                </a:lnTo>
                <a:lnTo>
                  <a:pt x="2146171" y="1277002"/>
                </a:lnTo>
                <a:lnTo>
                  <a:pt x="2188709" y="1358867"/>
                </a:lnTo>
                <a:lnTo>
                  <a:pt x="2231248" y="1440732"/>
                </a:lnTo>
                <a:lnTo>
                  <a:pt x="2273786" y="1522596"/>
                </a:lnTo>
                <a:lnTo>
                  <a:pt x="2316324" y="1604460"/>
                </a:lnTo>
                <a:lnTo>
                  <a:pt x="2358859" y="1686325"/>
                </a:lnTo>
                <a:lnTo>
                  <a:pt x="2386035" y="1738652"/>
                </a:lnTo>
                <a:lnTo>
                  <a:pt x="2413198" y="1790984"/>
                </a:lnTo>
                <a:lnTo>
                  <a:pt x="2426779" y="1817151"/>
                </a:lnTo>
                <a:lnTo>
                  <a:pt x="2440360" y="1843316"/>
                </a:lnTo>
                <a:lnTo>
                  <a:pt x="2467529" y="1895644"/>
                </a:lnTo>
                <a:lnTo>
                  <a:pt x="2494714" y="1947963"/>
                </a:lnTo>
                <a:lnTo>
                  <a:pt x="2521927" y="2000267"/>
                </a:lnTo>
                <a:lnTo>
                  <a:pt x="2549176" y="2052553"/>
                </a:lnTo>
                <a:lnTo>
                  <a:pt x="2576471" y="2104814"/>
                </a:lnTo>
                <a:lnTo>
                  <a:pt x="2603821" y="2157048"/>
                </a:lnTo>
                <a:lnTo>
                  <a:pt x="2631236" y="2209248"/>
                </a:lnTo>
                <a:lnTo>
                  <a:pt x="2636965" y="2220739"/>
                </a:lnTo>
                <a:lnTo>
                  <a:pt x="2641191" y="2231432"/>
                </a:lnTo>
                <a:lnTo>
                  <a:pt x="2643343" y="2241540"/>
                </a:lnTo>
                <a:lnTo>
                  <a:pt x="2642852" y="2251282"/>
                </a:lnTo>
                <a:lnTo>
                  <a:pt x="2639149" y="2260871"/>
                </a:lnTo>
                <a:lnTo>
                  <a:pt x="2631663" y="2270525"/>
                </a:lnTo>
                <a:lnTo>
                  <a:pt x="2601646" y="2293239"/>
                </a:lnTo>
                <a:lnTo>
                  <a:pt x="2571805" y="2315886"/>
                </a:lnTo>
                <a:lnTo>
                  <a:pt x="2512595" y="2360974"/>
                </a:lnTo>
                <a:lnTo>
                  <a:pt x="2453933" y="2405781"/>
                </a:lnTo>
                <a:lnTo>
                  <a:pt x="2395720" y="2450301"/>
                </a:lnTo>
                <a:lnTo>
                  <a:pt x="2366751" y="2472450"/>
                </a:lnTo>
                <a:lnTo>
                  <a:pt x="2309024" y="2516524"/>
                </a:lnTo>
                <a:lnTo>
                  <a:pt x="2251496" y="2560291"/>
                </a:lnTo>
                <a:lnTo>
                  <a:pt x="2194067" y="2603745"/>
                </a:lnTo>
                <a:lnTo>
                  <a:pt x="2136638" y="2646879"/>
                </a:lnTo>
                <a:lnTo>
                  <a:pt x="2079108" y="2689684"/>
                </a:lnTo>
                <a:lnTo>
                  <a:pt x="2032384" y="2723999"/>
                </a:lnTo>
                <a:lnTo>
                  <a:pt x="2000789" y="2745886"/>
                </a:lnTo>
                <a:lnTo>
                  <a:pt x="1961399" y="2768340"/>
                </a:lnTo>
                <a:lnTo>
                  <a:pt x="1916911" y="2779168"/>
                </a:lnTo>
                <a:lnTo>
                  <a:pt x="1906127" y="2778504"/>
                </a:lnTo>
                <a:lnTo>
                  <a:pt x="1859413" y="2762552"/>
                </a:lnTo>
                <a:lnTo>
                  <a:pt x="1816018" y="2736799"/>
                </a:lnTo>
                <a:lnTo>
                  <a:pt x="1780641" y="2713158"/>
                </a:lnTo>
                <a:lnTo>
                  <a:pt x="1718337" y="2670260"/>
                </a:lnTo>
                <a:lnTo>
                  <a:pt x="1656526" y="2626742"/>
                </a:lnTo>
                <a:lnTo>
                  <a:pt x="1595186" y="2582631"/>
                </a:lnTo>
                <a:lnTo>
                  <a:pt x="1534297" y="2537955"/>
                </a:lnTo>
                <a:lnTo>
                  <a:pt x="1473836" y="2492743"/>
                </a:lnTo>
                <a:lnTo>
                  <a:pt x="1413781" y="2447021"/>
                </a:lnTo>
                <a:lnTo>
                  <a:pt x="1354111" y="2400817"/>
                </a:lnTo>
                <a:lnTo>
                  <a:pt x="1294804" y="2354160"/>
                </a:lnTo>
                <a:lnTo>
                  <a:pt x="1235839" y="2307077"/>
                </a:lnTo>
                <a:lnTo>
                  <a:pt x="1177193" y="2259595"/>
                </a:lnTo>
                <a:lnTo>
                  <a:pt x="1118844" y="2211744"/>
                </a:lnTo>
                <a:lnTo>
                  <a:pt x="1060772" y="2163549"/>
                </a:lnTo>
                <a:lnTo>
                  <a:pt x="1002955" y="2115040"/>
                </a:lnTo>
                <a:lnTo>
                  <a:pt x="945370" y="2066243"/>
                </a:lnTo>
                <a:lnTo>
                  <a:pt x="887996" y="2017187"/>
                </a:lnTo>
                <a:lnTo>
                  <a:pt x="830811" y="1967900"/>
                </a:lnTo>
                <a:lnTo>
                  <a:pt x="773793" y="1918409"/>
                </a:lnTo>
                <a:lnTo>
                  <a:pt x="716922" y="1868741"/>
                </a:lnTo>
                <a:lnTo>
                  <a:pt x="660174" y="1818926"/>
                </a:lnTo>
                <a:lnTo>
                  <a:pt x="603529" y="1768990"/>
                </a:lnTo>
                <a:lnTo>
                  <a:pt x="557159" y="1727633"/>
                </a:lnTo>
                <a:lnTo>
                  <a:pt x="511157" y="1685852"/>
                </a:lnTo>
                <a:lnTo>
                  <a:pt x="465486" y="1643692"/>
                </a:lnTo>
                <a:lnTo>
                  <a:pt x="420108" y="1601200"/>
                </a:lnTo>
                <a:lnTo>
                  <a:pt x="374986" y="1558422"/>
                </a:lnTo>
                <a:lnTo>
                  <a:pt x="330084" y="1515405"/>
                </a:lnTo>
                <a:lnTo>
                  <a:pt x="285364" y="1472194"/>
                </a:lnTo>
                <a:lnTo>
                  <a:pt x="240790" y="1428836"/>
                </a:lnTo>
                <a:lnTo>
                  <a:pt x="196324" y="1385377"/>
                </a:lnTo>
                <a:lnTo>
                  <a:pt x="151930" y="1341863"/>
                </a:lnTo>
                <a:lnTo>
                  <a:pt x="116079" y="1304089"/>
                </a:lnTo>
                <a:lnTo>
                  <a:pt x="84167" y="1264106"/>
                </a:lnTo>
                <a:lnTo>
                  <a:pt x="57180" y="1221599"/>
                </a:lnTo>
                <a:lnTo>
                  <a:pt x="36107" y="1176251"/>
                </a:lnTo>
                <a:lnTo>
                  <a:pt x="21935" y="1127744"/>
                </a:lnTo>
                <a:lnTo>
                  <a:pt x="15651" y="1075761"/>
                </a:lnTo>
                <a:lnTo>
                  <a:pt x="15480" y="1057607"/>
                </a:lnTo>
                <a:lnTo>
                  <a:pt x="16332" y="1039019"/>
                </a:lnTo>
                <a:lnTo>
                  <a:pt x="10883" y="1037355"/>
                </a:lnTo>
                <a:lnTo>
                  <a:pt x="5448" y="1035704"/>
                </a:lnTo>
                <a:lnTo>
                  <a:pt x="0" y="1034053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7679" y="1772963"/>
            <a:ext cx="2018207" cy="2535401"/>
          </a:xfrm>
          <a:custGeom>
            <a:avLst/>
            <a:gdLst/>
            <a:ahLst/>
            <a:cxnLst/>
            <a:rect l="l" t="t" r="r" b="b"/>
            <a:pathLst>
              <a:path w="2018207" h="2535401">
                <a:moveTo>
                  <a:pt x="1340078" y="2535401"/>
                </a:moveTo>
                <a:lnTo>
                  <a:pt x="1310456" y="2510888"/>
                </a:lnTo>
                <a:lnTo>
                  <a:pt x="1266815" y="2474987"/>
                </a:lnTo>
                <a:lnTo>
                  <a:pt x="1238212" y="2451517"/>
                </a:lnTo>
                <a:lnTo>
                  <a:pt x="1224049" y="2439891"/>
                </a:lnTo>
                <a:lnTo>
                  <a:pt x="1182073" y="2405337"/>
                </a:lnTo>
                <a:lnTo>
                  <a:pt x="1140801" y="2371060"/>
                </a:lnTo>
                <a:lnTo>
                  <a:pt x="1100148" y="2336796"/>
                </a:lnTo>
                <a:lnTo>
                  <a:pt x="1060030" y="2302280"/>
                </a:lnTo>
                <a:lnTo>
                  <a:pt x="1007425" y="2256407"/>
                </a:lnTo>
                <a:lnTo>
                  <a:pt x="954882" y="2210462"/>
                </a:lnTo>
                <a:lnTo>
                  <a:pt x="902403" y="2164444"/>
                </a:lnTo>
                <a:lnTo>
                  <a:pt x="849990" y="2118350"/>
                </a:lnTo>
                <a:lnTo>
                  <a:pt x="797647" y="2072178"/>
                </a:lnTo>
                <a:lnTo>
                  <a:pt x="745374" y="2025926"/>
                </a:lnTo>
                <a:lnTo>
                  <a:pt x="693176" y="1979592"/>
                </a:lnTo>
                <a:lnTo>
                  <a:pt x="641053" y="1933174"/>
                </a:lnTo>
                <a:lnTo>
                  <a:pt x="589008" y="1886669"/>
                </a:lnTo>
                <a:lnTo>
                  <a:pt x="537044" y="1840076"/>
                </a:lnTo>
                <a:lnTo>
                  <a:pt x="505547" y="1811392"/>
                </a:lnTo>
                <a:lnTo>
                  <a:pt x="474411" y="1782285"/>
                </a:lnTo>
                <a:lnTo>
                  <a:pt x="443620" y="1752794"/>
                </a:lnTo>
                <a:lnTo>
                  <a:pt x="413156" y="1722955"/>
                </a:lnTo>
                <a:lnTo>
                  <a:pt x="383002" y="1692806"/>
                </a:lnTo>
                <a:lnTo>
                  <a:pt x="353141" y="1662383"/>
                </a:lnTo>
                <a:lnTo>
                  <a:pt x="302423" y="1608775"/>
                </a:lnTo>
                <a:lnTo>
                  <a:pt x="272809" y="1574922"/>
                </a:lnTo>
                <a:lnTo>
                  <a:pt x="244571" y="1540414"/>
                </a:lnTo>
                <a:lnTo>
                  <a:pt x="217734" y="1505253"/>
                </a:lnTo>
                <a:lnTo>
                  <a:pt x="192325" y="1469443"/>
                </a:lnTo>
                <a:lnTo>
                  <a:pt x="168369" y="1432988"/>
                </a:lnTo>
                <a:lnTo>
                  <a:pt x="145892" y="1395891"/>
                </a:lnTo>
                <a:lnTo>
                  <a:pt x="124920" y="1358155"/>
                </a:lnTo>
                <a:lnTo>
                  <a:pt x="105479" y="1319783"/>
                </a:lnTo>
                <a:lnTo>
                  <a:pt x="87593" y="1280779"/>
                </a:lnTo>
                <a:lnTo>
                  <a:pt x="71289" y="1241147"/>
                </a:lnTo>
                <a:lnTo>
                  <a:pt x="56594" y="1200889"/>
                </a:lnTo>
                <a:lnTo>
                  <a:pt x="43532" y="1160009"/>
                </a:lnTo>
                <a:lnTo>
                  <a:pt x="32129" y="1118510"/>
                </a:lnTo>
                <a:lnTo>
                  <a:pt x="22411" y="1076396"/>
                </a:lnTo>
                <a:lnTo>
                  <a:pt x="14404" y="1033670"/>
                </a:lnTo>
                <a:lnTo>
                  <a:pt x="8133" y="990336"/>
                </a:lnTo>
                <a:lnTo>
                  <a:pt x="3625" y="946396"/>
                </a:lnTo>
                <a:lnTo>
                  <a:pt x="906" y="901855"/>
                </a:lnTo>
                <a:lnTo>
                  <a:pt x="0" y="856715"/>
                </a:lnTo>
                <a:lnTo>
                  <a:pt x="1354" y="804057"/>
                </a:lnTo>
                <a:lnTo>
                  <a:pt x="5413" y="752084"/>
                </a:lnTo>
                <a:lnTo>
                  <a:pt x="12212" y="700932"/>
                </a:lnTo>
                <a:lnTo>
                  <a:pt x="21787" y="650737"/>
                </a:lnTo>
                <a:lnTo>
                  <a:pt x="34173" y="601635"/>
                </a:lnTo>
                <a:lnTo>
                  <a:pt x="49405" y="553762"/>
                </a:lnTo>
                <a:lnTo>
                  <a:pt x="67518" y="507256"/>
                </a:lnTo>
                <a:lnTo>
                  <a:pt x="88549" y="462250"/>
                </a:lnTo>
                <a:lnTo>
                  <a:pt x="112531" y="418882"/>
                </a:lnTo>
                <a:lnTo>
                  <a:pt x="139501" y="377288"/>
                </a:lnTo>
                <a:lnTo>
                  <a:pt x="169494" y="337604"/>
                </a:lnTo>
                <a:lnTo>
                  <a:pt x="202545" y="299966"/>
                </a:lnTo>
                <a:lnTo>
                  <a:pt x="238689" y="264510"/>
                </a:lnTo>
                <a:lnTo>
                  <a:pt x="277962" y="231372"/>
                </a:lnTo>
                <a:lnTo>
                  <a:pt x="320398" y="200688"/>
                </a:lnTo>
                <a:lnTo>
                  <a:pt x="366035" y="172595"/>
                </a:lnTo>
                <a:lnTo>
                  <a:pt x="414905" y="147228"/>
                </a:lnTo>
                <a:lnTo>
                  <a:pt x="467046" y="124724"/>
                </a:lnTo>
                <a:lnTo>
                  <a:pt x="522492" y="105218"/>
                </a:lnTo>
                <a:lnTo>
                  <a:pt x="581278" y="88848"/>
                </a:lnTo>
                <a:lnTo>
                  <a:pt x="647462" y="73313"/>
                </a:lnTo>
                <a:lnTo>
                  <a:pt x="713776" y="59034"/>
                </a:lnTo>
                <a:lnTo>
                  <a:pt x="780237" y="46097"/>
                </a:lnTo>
                <a:lnTo>
                  <a:pt x="846857" y="34584"/>
                </a:lnTo>
                <a:lnTo>
                  <a:pt x="913653" y="24579"/>
                </a:lnTo>
                <a:lnTo>
                  <a:pt x="980639" y="16167"/>
                </a:lnTo>
                <a:lnTo>
                  <a:pt x="1047829" y="9432"/>
                </a:lnTo>
                <a:lnTo>
                  <a:pt x="1115238" y="4457"/>
                </a:lnTo>
                <a:lnTo>
                  <a:pt x="1182881" y="1327"/>
                </a:lnTo>
                <a:lnTo>
                  <a:pt x="1250772" y="125"/>
                </a:lnTo>
                <a:lnTo>
                  <a:pt x="1325944" y="0"/>
                </a:lnTo>
                <a:lnTo>
                  <a:pt x="1363559" y="13"/>
                </a:lnTo>
                <a:lnTo>
                  <a:pt x="1438910" y="173"/>
                </a:lnTo>
                <a:lnTo>
                  <a:pt x="1514499" y="483"/>
                </a:lnTo>
                <a:lnTo>
                  <a:pt x="1590421" y="910"/>
                </a:lnTo>
                <a:lnTo>
                  <a:pt x="1628536" y="1157"/>
                </a:lnTo>
                <a:lnTo>
                  <a:pt x="1666771" y="1421"/>
                </a:lnTo>
                <a:lnTo>
                  <a:pt x="1705137" y="1698"/>
                </a:lnTo>
                <a:lnTo>
                  <a:pt x="1743646" y="1984"/>
                </a:lnTo>
                <a:lnTo>
                  <a:pt x="1782309" y="2274"/>
                </a:lnTo>
                <a:lnTo>
                  <a:pt x="1821139" y="2565"/>
                </a:lnTo>
                <a:lnTo>
                  <a:pt x="1860148" y="2852"/>
                </a:lnTo>
                <a:lnTo>
                  <a:pt x="1899347" y="3132"/>
                </a:lnTo>
                <a:lnTo>
                  <a:pt x="1938749" y="3400"/>
                </a:lnTo>
                <a:lnTo>
                  <a:pt x="1978365" y="3652"/>
                </a:lnTo>
                <a:lnTo>
                  <a:pt x="2018207" y="3885"/>
                </a:lnTo>
                <a:lnTo>
                  <a:pt x="1984010" y="131540"/>
                </a:lnTo>
                <a:lnTo>
                  <a:pt x="1949881" y="258945"/>
                </a:lnTo>
                <a:lnTo>
                  <a:pt x="1915814" y="386121"/>
                </a:lnTo>
                <a:lnTo>
                  <a:pt x="1881801" y="513091"/>
                </a:lnTo>
                <a:lnTo>
                  <a:pt x="1847838" y="639878"/>
                </a:lnTo>
                <a:lnTo>
                  <a:pt x="1813918" y="766506"/>
                </a:lnTo>
                <a:lnTo>
                  <a:pt x="1780034" y="892998"/>
                </a:lnTo>
                <a:lnTo>
                  <a:pt x="1746181" y="1019375"/>
                </a:lnTo>
                <a:lnTo>
                  <a:pt x="1712353" y="1145662"/>
                </a:lnTo>
                <a:lnTo>
                  <a:pt x="1678543" y="1271881"/>
                </a:lnTo>
                <a:lnTo>
                  <a:pt x="1644744" y="1398055"/>
                </a:lnTo>
                <a:lnTo>
                  <a:pt x="1610952" y="1524208"/>
                </a:lnTo>
                <a:lnTo>
                  <a:pt x="1577159" y="1650362"/>
                </a:lnTo>
                <a:lnTo>
                  <a:pt x="1543360" y="1776540"/>
                </a:lnTo>
                <a:lnTo>
                  <a:pt x="1509547" y="1902765"/>
                </a:lnTo>
                <a:lnTo>
                  <a:pt x="1475716" y="2029060"/>
                </a:lnTo>
                <a:lnTo>
                  <a:pt x="1441860" y="2155448"/>
                </a:lnTo>
                <a:lnTo>
                  <a:pt x="1407972" y="2281952"/>
                </a:lnTo>
                <a:lnTo>
                  <a:pt x="1374047" y="2408596"/>
                </a:lnTo>
                <a:lnTo>
                  <a:pt x="1340078" y="2535401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668567" y="6623015"/>
            <a:ext cx="1920653" cy="996984"/>
          </a:xfrm>
          <a:custGeom>
            <a:avLst/>
            <a:gdLst/>
            <a:ahLst/>
            <a:cxnLst/>
            <a:rect l="l" t="t" r="r" b="b"/>
            <a:pathLst>
              <a:path w="1920653" h="996984">
                <a:moveTo>
                  <a:pt x="0" y="0"/>
                </a:moveTo>
                <a:lnTo>
                  <a:pt x="35238" y="16384"/>
                </a:lnTo>
                <a:lnTo>
                  <a:pt x="70078" y="32569"/>
                </a:lnTo>
                <a:lnTo>
                  <a:pt x="121682" y="56529"/>
                </a:lnTo>
                <a:lnTo>
                  <a:pt x="138730" y="64444"/>
                </a:lnTo>
                <a:lnTo>
                  <a:pt x="189487" y="88022"/>
                </a:lnTo>
                <a:lnTo>
                  <a:pt x="239776" y="111416"/>
                </a:lnTo>
                <a:lnTo>
                  <a:pt x="289740" y="134717"/>
                </a:lnTo>
                <a:lnTo>
                  <a:pt x="339521" y="158013"/>
                </a:lnTo>
                <a:lnTo>
                  <a:pt x="414986" y="193404"/>
                </a:lnTo>
                <a:lnTo>
                  <a:pt x="490450" y="228796"/>
                </a:lnTo>
                <a:lnTo>
                  <a:pt x="565914" y="264189"/>
                </a:lnTo>
                <a:lnTo>
                  <a:pt x="641377" y="299583"/>
                </a:lnTo>
                <a:lnTo>
                  <a:pt x="716840" y="334978"/>
                </a:lnTo>
                <a:lnTo>
                  <a:pt x="792301" y="370375"/>
                </a:lnTo>
                <a:lnTo>
                  <a:pt x="867762" y="405774"/>
                </a:lnTo>
                <a:lnTo>
                  <a:pt x="943222" y="441175"/>
                </a:lnTo>
                <a:lnTo>
                  <a:pt x="1018681" y="476578"/>
                </a:lnTo>
                <a:lnTo>
                  <a:pt x="1094138" y="511984"/>
                </a:lnTo>
                <a:lnTo>
                  <a:pt x="1169594" y="547393"/>
                </a:lnTo>
                <a:lnTo>
                  <a:pt x="1245048" y="582805"/>
                </a:lnTo>
                <a:lnTo>
                  <a:pt x="1320501" y="618220"/>
                </a:lnTo>
                <a:lnTo>
                  <a:pt x="1395951" y="653639"/>
                </a:lnTo>
                <a:lnTo>
                  <a:pt x="1471400" y="689061"/>
                </a:lnTo>
                <a:lnTo>
                  <a:pt x="1546847" y="724488"/>
                </a:lnTo>
                <a:lnTo>
                  <a:pt x="1622292" y="759919"/>
                </a:lnTo>
                <a:lnTo>
                  <a:pt x="1697734" y="795355"/>
                </a:lnTo>
                <a:lnTo>
                  <a:pt x="1773174" y="830795"/>
                </a:lnTo>
                <a:lnTo>
                  <a:pt x="1848612" y="866241"/>
                </a:lnTo>
                <a:lnTo>
                  <a:pt x="1887424" y="887661"/>
                </a:lnTo>
                <a:lnTo>
                  <a:pt x="1915702" y="918066"/>
                </a:lnTo>
                <a:lnTo>
                  <a:pt x="1920653" y="946081"/>
                </a:lnTo>
                <a:lnTo>
                  <a:pt x="1919411" y="956996"/>
                </a:lnTo>
                <a:lnTo>
                  <a:pt x="1916789" y="968881"/>
                </a:lnTo>
                <a:lnTo>
                  <a:pt x="1912823" y="981845"/>
                </a:lnTo>
                <a:lnTo>
                  <a:pt x="1907553" y="995999"/>
                </a:lnTo>
                <a:lnTo>
                  <a:pt x="1907098" y="996984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392721" y="6623015"/>
            <a:ext cx="275845" cy="996984"/>
          </a:xfrm>
          <a:custGeom>
            <a:avLst/>
            <a:gdLst/>
            <a:ahLst/>
            <a:cxnLst/>
            <a:rect l="l" t="t" r="r" b="b"/>
            <a:pathLst>
              <a:path w="275845" h="996984">
                <a:moveTo>
                  <a:pt x="481" y="996984"/>
                </a:moveTo>
                <a:lnTo>
                  <a:pt x="0" y="986009"/>
                </a:lnTo>
                <a:lnTo>
                  <a:pt x="473" y="972534"/>
                </a:lnTo>
                <a:lnTo>
                  <a:pt x="6075" y="931056"/>
                </a:lnTo>
                <a:lnTo>
                  <a:pt x="12482" y="889905"/>
                </a:lnTo>
                <a:lnTo>
                  <a:pt x="19645" y="849060"/>
                </a:lnTo>
                <a:lnTo>
                  <a:pt x="27516" y="808503"/>
                </a:lnTo>
                <a:lnTo>
                  <a:pt x="36048" y="768217"/>
                </a:lnTo>
                <a:lnTo>
                  <a:pt x="45192" y="728182"/>
                </a:lnTo>
                <a:lnTo>
                  <a:pt x="54901" y="688381"/>
                </a:lnTo>
                <a:lnTo>
                  <a:pt x="65127" y="648794"/>
                </a:lnTo>
                <a:lnTo>
                  <a:pt x="75823" y="609402"/>
                </a:lnTo>
                <a:lnTo>
                  <a:pt x="86941" y="570189"/>
                </a:lnTo>
                <a:lnTo>
                  <a:pt x="98432" y="531135"/>
                </a:lnTo>
                <a:lnTo>
                  <a:pt x="110249" y="492221"/>
                </a:lnTo>
                <a:lnTo>
                  <a:pt x="122345" y="453429"/>
                </a:lnTo>
                <a:lnTo>
                  <a:pt x="134671" y="414741"/>
                </a:lnTo>
                <a:lnTo>
                  <a:pt x="147180" y="376139"/>
                </a:lnTo>
                <a:lnTo>
                  <a:pt x="159824" y="337603"/>
                </a:lnTo>
                <a:lnTo>
                  <a:pt x="172556" y="299115"/>
                </a:lnTo>
                <a:lnTo>
                  <a:pt x="185326" y="260657"/>
                </a:lnTo>
                <a:lnTo>
                  <a:pt x="198089" y="222210"/>
                </a:lnTo>
                <a:lnTo>
                  <a:pt x="210795" y="183756"/>
                </a:lnTo>
                <a:lnTo>
                  <a:pt x="226630" y="137218"/>
                </a:lnTo>
                <a:lnTo>
                  <a:pt x="243348" y="90221"/>
                </a:lnTo>
                <a:lnTo>
                  <a:pt x="256373" y="54188"/>
                </a:lnTo>
                <a:lnTo>
                  <a:pt x="260794" y="41961"/>
                </a:lnTo>
                <a:lnTo>
                  <a:pt x="265250" y="29604"/>
                </a:lnTo>
                <a:lnTo>
                  <a:pt x="269740" y="17105"/>
                </a:lnTo>
                <a:lnTo>
                  <a:pt x="274261" y="4452"/>
                </a:lnTo>
                <a:lnTo>
                  <a:pt x="275845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40225" y="0"/>
            <a:ext cx="1526743" cy="1643205"/>
          </a:xfrm>
          <a:custGeom>
            <a:avLst/>
            <a:gdLst/>
            <a:ahLst/>
            <a:cxnLst/>
            <a:rect l="l" t="t" r="r" b="b"/>
            <a:pathLst>
              <a:path w="1526743" h="1643205">
                <a:moveTo>
                  <a:pt x="1526743" y="0"/>
                </a:moveTo>
                <a:lnTo>
                  <a:pt x="1504001" y="39624"/>
                </a:lnTo>
                <a:lnTo>
                  <a:pt x="1452681" y="129044"/>
                </a:lnTo>
                <a:lnTo>
                  <a:pt x="1401426" y="218348"/>
                </a:lnTo>
                <a:lnTo>
                  <a:pt x="1350231" y="307551"/>
                </a:lnTo>
                <a:lnTo>
                  <a:pt x="1299085" y="396667"/>
                </a:lnTo>
                <a:lnTo>
                  <a:pt x="1247981" y="485711"/>
                </a:lnTo>
                <a:lnTo>
                  <a:pt x="1196910" y="574696"/>
                </a:lnTo>
                <a:lnTo>
                  <a:pt x="1145865" y="663638"/>
                </a:lnTo>
                <a:lnTo>
                  <a:pt x="1094836" y="752550"/>
                </a:lnTo>
                <a:lnTo>
                  <a:pt x="1043817" y="841447"/>
                </a:lnTo>
                <a:lnTo>
                  <a:pt x="992798" y="930343"/>
                </a:lnTo>
                <a:lnTo>
                  <a:pt x="941771" y="1019252"/>
                </a:lnTo>
                <a:lnTo>
                  <a:pt x="890728" y="1108190"/>
                </a:lnTo>
                <a:lnTo>
                  <a:pt x="839661" y="1197170"/>
                </a:lnTo>
                <a:lnTo>
                  <a:pt x="788562" y="1286206"/>
                </a:lnTo>
                <a:lnTo>
                  <a:pt x="737422" y="1375314"/>
                </a:lnTo>
                <a:lnTo>
                  <a:pt x="686232" y="1464506"/>
                </a:lnTo>
                <a:lnTo>
                  <a:pt x="634986" y="1553799"/>
                </a:lnTo>
                <a:lnTo>
                  <a:pt x="583674" y="1643205"/>
                </a:lnTo>
                <a:lnTo>
                  <a:pt x="574543" y="1633142"/>
                </a:lnTo>
                <a:lnTo>
                  <a:pt x="565516" y="1623288"/>
                </a:lnTo>
                <a:lnTo>
                  <a:pt x="556599" y="1613613"/>
                </a:lnTo>
                <a:lnTo>
                  <a:pt x="547793" y="1604089"/>
                </a:lnTo>
                <a:lnTo>
                  <a:pt x="539102" y="1594687"/>
                </a:lnTo>
                <a:lnTo>
                  <a:pt x="505557" y="1557705"/>
                </a:lnTo>
                <a:lnTo>
                  <a:pt x="461590" y="1505113"/>
                </a:lnTo>
                <a:lnTo>
                  <a:pt x="421290" y="1455743"/>
                </a:lnTo>
                <a:lnTo>
                  <a:pt x="381064" y="1406399"/>
                </a:lnTo>
                <a:lnTo>
                  <a:pt x="340914" y="1357068"/>
                </a:lnTo>
                <a:lnTo>
                  <a:pt x="300842" y="1307741"/>
                </a:lnTo>
                <a:lnTo>
                  <a:pt x="260847" y="1258406"/>
                </a:lnTo>
                <a:lnTo>
                  <a:pt x="220932" y="1209053"/>
                </a:lnTo>
                <a:lnTo>
                  <a:pt x="181098" y="1159672"/>
                </a:lnTo>
                <a:lnTo>
                  <a:pt x="141345" y="1110250"/>
                </a:lnTo>
                <a:lnTo>
                  <a:pt x="101675" y="1060777"/>
                </a:lnTo>
                <a:lnTo>
                  <a:pt x="74717" y="1026989"/>
                </a:lnTo>
                <a:lnTo>
                  <a:pt x="49587" y="988917"/>
                </a:lnTo>
                <a:lnTo>
                  <a:pt x="39664" y="946093"/>
                </a:lnTo>
                <a:lnTo>
                  <a:pt x="41064" y="934391"/>
                </a:lnTo>
                <a:lnTo>
                  <a:pt x="44418" y="922223"/>
                </a:lnTo>
                <a:lnTo>
                  <a:pt x="50933" y="905283"/>
                </a:lnTo>
                <a:lnTo>
                  <a:pt x="52423" y="894796"/>
                </a:lnTo>
                <a:lnTo>
                  <a:pt x="21140" y="849946"/>
                </a:lnTo>
                <a:lnTo>
                  <a:pt x="4757" y="803966"/>
                </a:lnTo>
                <a:lnTo>
                  <a:pt x="0" y="757355"/>
                </a:lnTo>
                <a:lnTo>
                  <a:pt x="432" y="741763"/>
                </a:lnTo>
                <a:lnTo>
                  <a:pt x="6084" y="695080"/>
                </a:lnTo>
                <a:lnTo>
                  <a:pt x="15726" y="648922"/>
                </a:lnTo>
                <a:lnTo>
                  <a:pt x="19260" y="633739"/>
                </a:lnTo>
                <a:lnTo>
                  <a:pt x="22753" y="618688"/>
                </a:lnTo>
                <a:lnTo>
                  <a:pt x="26083" y="603787"/>
                </a:lnTo>
                <a:lnTo>
                  <a:pt x="29129" y="589055"/>
                </a:lnTo>
                <a:lnTo>
                  <a:pt x="37602" y="548369"/>
                </a:lnTo>
                <a:lnTo>
                  <a:pt x="47025" y="508068"/>
                </a:lnTo>
                <a:lnTo>
                  <a:pt x="57377" y="468144"/>
                </a:lnTo>
                <a:lnTo>
                  <a:pt x="68641" y="428589"/>
                </a:lnTo>
                <a:lnTo>
                  <a:pt x="80798" y="389397"/>
                </a:lnTo>
                <a:lnTo>
                  <a:pt x="93830" y="350560"/>
                </a:lnTo>
                <a:lnTo>
                  <a:pt x="107717" y="312073"/>
                </a:lnTo>
                <a:lnTo>
                  <a:pt x="122442" y="273926"/>
                </a:lnTo>
                <a:lnTo>
                  <a:pt x="137985" y="236114"/>
                </a:lnTo>
                <a:lnTo>
                  <a:pt x="154328" y="198630"/>
                </a:lnTo>
                <a:lnTo>
                  <a:pt x="171453" y="161465"/>
                </a:lnTo>
                <a:lnTo>
                  <a:pt x="189341" y="124614"/>
                </a:lnTo>
                <a:lnTo>
                  <a:pt x="207974" y="88070"/>
                </a:lnTo>
                <a:lnTo>
                  <a:pt x="227333" y="51824"/>
                </a:lnTo>
                <a:lnTo>
                  <a:pt x="247399" y="15870"/>
                </a:lnTo>
                <a:lnTo>
                  <a:pt x="256634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389544" y="6065345"/>
            <a:ext cx="770455" cy="756336"/>
          </a:xfrm>
          <a:custGeom>
            <a:avLst/>
            <a:gdLst/>
            <a:ahLst/>
            <a:cxnLst/>
            <a:rect l="l" t="t" r="r" b="b"/>
            <a:pathLst>
              <a:path w="770455" h="756336">
                <a:moveTo>
                  <a:pt x="0" y="756336"/>
                </a:moveTo>
                <a:lnTo>
                  <a:pt x="3394" y="681791"/>
                </a:lnTo>
                <a:lnTo>
                  <a:pt x="13193" y="612246"/>
                </a:lnTo>
                <a:lnTo>
                  <a:pt x="29017" y="547349"/>
                </a:lnTo>
                <a:lnTo>
                  <a:pt x="50485" y="486746"/>
                </a:lnTo>
                <a:lnTo>
                  <a:pt x="77217" y="430084"/>
                </a:lnTo>
                <a:lnTo>
                  <a:pt x="108832" y="377009"/>
                </a:lnTo>
                <a:lnTo>
                  <a:pt x="144950" y="327168"/>
                </a:lnTo>
                <a:lnTo>
                  <a:pt x="185191" y="280206"/>
                </a:lnTo>
                <a:lnTo>
                  <a:pt x="229173" y="235772"/>
                </a:lnTo>
                <a:lnTo>
                  <a:pt x="276517" y="193510"/>
                </a:lnTo>
                <a:lnTo>
                  <a:pt x="314780" y="162665"/>
                </a:lnTo>
                <a:lnTo>
                  <a:pt x="354322" y="133309"/>
                </a:lnTo>
                <a:lnTo>
                  <a:pt x="394859" y="105143"/>
                </a:lnTo>
                <a:lnTo>
                  <a:pt x="436110" y="77870"/>
                </a:lnTo>
                <a:lnTo>
                  <a:pt x="477794" y="51189"/>
                </a:lnTo>
                <a:lnTo>
                  <a:pt x="519626" y="24802"/>
                </a:lnTo>
                <a:lnTo>
                  <a:pt x="533555" y="16020"/>
                </a:lnTo>
                <a:lnTo>
                  <a:pt x="547458" y="7227"/>
                </a:lnTo>
                <a:lnTo>
                  <a:pt x="558093" y="2757"/>
                </a:lnTo>
                <a:lnTo>
                  <a:pt x="571479" y="349"/>
                </a:lnTo>
                <a:lnTo>
                  <a:pt x="585903" y="0"/>
                </a:lnTo>
                <a:lnTo>
                  <a:pt x="599648" y="1706"/>
                </a:lnTo>
                <a:lnTo>
                  <a:pt x="611000" y="5466"/>
                </a:lnTo>
                <a:lnTo>
                  <a:pt x="624670" y="20077"/>
                </a:lnTo>
                <a:lnTo>
                  <a:pt x="638684" y="33643"/>
                </a:lnTo>
                <a:lnTo>
                  <a:pt x="682623" y="68624"/>
                </a:lnTo>
                <a:lnTo>
                  <a:pt x="729060" y="96180"/>
                </a:lnTo>
                <a:lnTo>
                  <a:pt x="761184" y="111158"/>
                </a:lnTo>
                <a:lnTo>
                  <a:pt x="770455" y="1149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389544" y="6821682"/>
            <a:ext cx="577681" cy="798318"/>
          </a:xfrm>
          <a:custGeom>
            <a:avLst/>
            <a:gdLst/>
            <a:ahLst/>
            <a:cxnLst/>
            <a:rect l="l" t="t" r="r" b="b"/>
            <a:pathLst>
              <a:path w="577681" h="798318">
                <a:moveTo>
                  <a:pt x="577680" y="798318"/>
                </a:moveTo>
                <a:lnTo>
                  <a:pt x="531645" y="780699"/>
                </a:lnTo>
                <a:lnTo>
                  <a:pt x="496153" y="763896"/>
                </a:lnTo>
                <a:lnTo>
                  <a:pt x="462235" y="745162"/>
                </a:lnTo>
                <a:lnTo>
                  <a:pt x="400466" y="704506"/>
                </a:lnTo>
                <a:lnTo>
                  <a:pt x="362134" y="676029"/>
                </a:lnTo>
                <a:lnTo>
                  <a:pt x="325729" y="646425"/>
                </a:lnTo>
                <a:lnTo>
                  <a:pt x="291249" y="615722"/>
                </a:lnTo>
                <a:lnTo>
                  <a:pt x="258693" y="583953"/>
                </a:lnTo>
                <a:lnTo>
                  <a:pt x="228058" y="551147"/>
                </a:lnTo>
                <a:lnTo>
                  <a:pt x="199344" y="517334"/>
                </a:lnTo>
                <a:lnTo>
                  <a:pt x="172548" y="482545"/>
                </a:lnTo>
                <a:lnTo>
                  <a:pt x="147668" y="446810"/>
                </a:lnTo>
                <a:lnTo>
                  <a:pt x="124704" y="410160"/>
                </a:lnTo>
                <a:lnTo>
                  <a:pt x="103653" y="372625"/>
                </a:lnTo>
                <a:lnTo>
                  <a:pt x="84513" y="334236"/>
                </a:lnTo>
                <a:lnTo>
                  <a:pt x="67283" y="295022"/>
                </a:lnTo>
                <a:lnTo>
                  <a:pt x="51961" y="255015"/>
                </a:lnTo>
                <a:lnTo>
                  <a:pt x="38545" y="214244"/>
                </a:lnTo>
                <a:lnTo>
                  <a:pt x="27034" y="172739"/>
                </a:lnTo>
                <a:lnTo>
                  <a:pt x="17425" y="130533"/>
                </a:lnTo>
                <a:lnTo>
                  <a:pt x="9718" y="87653"/>
                </a:lnTo>
                <a:lnTo>
                  <a:pt x="3910" y="44132"/>
                </a:lnTo>
                <a:lnTo>
                  <a:pt x="0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425731" y="4951771"/>
            <a:ext cx="1019938" cy="1521752"/>
          </a:xfrm>
          <a:custGeom>
            <a:avLst/>
            <a:gdLst/>
            <a:ahLst/>
            <a:cxnLst/>
            <a:rect l="l" t="t" r="r" b="b"/>
            <a:pathLst>
              <a:path w="1019938" h="1521752">
                <a:moveTo>
                  <a:pt x="885898" y="1521752"/>
                </a:moveTo>
                <a:lnTo>
                  <a:pt x="842931" y="1503213"/>
                </a:lnTo>
                <a:lnTo>
                  <a:pt x="800055" y="1484837"/>
                </a:lnTo>
                <a:lnTo>
                  <a:pt x="757281" y="1466557"/>
                </a:lnTo>
                <a:lnTo>
                  <a:pt x="735936" y="1457433"/>
                </a:lnTo>
                <a:lnTo>
                  <a:pt x="693341" y="1439172"/>
                </a:lnTo>
                <a:lnTo>
                  <a:pt x="650881" y="1420841"/>
                </a:lnTo>
                <a:lnTo>
                  <a:pt x="608569" y="1402374"/>
                </a:lnTo>
                <a:lnTo>
                  <a:pt x="566419" y="1383703"/>
                </a:lnTo>
                <a:lnTo>
                  <a:pt x="524442" y="1364761"/>
                </a:lnTo>
                <a:lnTo>
                  <a:pt x="482653" y="1345483"/>
                </a:lnTo>
                <a:lnTo>
                  <a:pt x="441312" y="1322745"/>
                </a:lnTo>
                <a:lnTo>
                  <a:pt x="413912" y="1296229"/>
                </a:lnTo>
                <a:lnTo>
                  <a:pt x="396602" y="1276448"/>
                </a:lnTo>
                <a:lnTo>
                  <a:pt x="387901" y="1266600"/>
                </a:lnTo>
                <a:lnTo>
                  <a:pt x="379021" y="1257081"/>
                </a:lnTo>
                <a:lnTo>
                  <a:pt x="366561" y="1245191"/>
                </a:lnTo>
                <a:lnTo>
                  <a:pt x="354240" y="1233356"/>
                </a:lnTo>
                <a:lnTo>
                  <a:pt x="342045" y="1221580"/>
                </a:lnTo>
                <a:lnTo>
                  <a:pt x="329960" y="1209869"/>
                </a:lnTo>
                <a:lnTo>
                  <a:pt x="317974" y="1198227"/>
                </a:lnTo>
                <a:lnTo>
                  <a:pt x="306071" y="1186661"/>
                </a:lnTo>
                <a:lnTo>
                  <a:pt x="294238" y="1175175"/>
                </a:lnTo>
                <a:lnTo>
                  <a:pt x="259022" y="1141247"/>
                </a:lnTo>
                <a:lnTo>
                  <a:pt x="223941" y="1108224"/>
                </a:lnTo>
                <a:lnTo>
                  <a:pt x="188623" y="1076245"/>
                </a:lnTo>
                <a:lnTo>
                  <a:pt x="152697" y="1045448"/>
                </a:lnTo>
                <a:lnTo>
                  <a:pt x="140522" y="1035469"/>
                </a:lnTo>
                <a:lnTo>
                  <a:pt x="129765" y="1026502"/>
                </a:lnTo>
                <a:lnTo>
                  <a:pt x="101787" y="999185"/>
                </a:lnTo>
                <a:lnTo>
                  <a:pt x="74653" y="958172"/>
                </a:lnTo>
                <a:lnTo>
                  <a:pt x="62070" y="920582"/>
                </a:lnTo>
                <a:lnTo>
                  <a:pt x="50407" y="850509"/>
                </a:lnTo>
                <a:lnTo>
                  <a:pt x="39362" y="781039"/>
                </a:lnTo>
                <a:lnTo>
                  <a:pt x="29188" y="712076"/>
                </a:lnTo>
                <a:lnTo>
                  <a:pt x="20136" y="643529"/>
                </a:lnTo>
                <a:lnTo>
                  <a:pt x="12455" y="575303"/>
                </a:lnTo>
                <a:lnTo>
                  <a:pt x="6397" y="507306"/>
                </a:lnTo>
                <a:lnTo>
                  <a:pt x="2213" y="439444"/>
                </a:lnTo>
                <a:lnTo>
                  <a:pt x="154" y="371624"/>
                </a:lnTo>
                <a:lnTo>
                  <a:pt x="0" y="337701"/>
                </a:lnTo>
                <a:lnTo>
                  <a:pt x="470" y="303753"/>
                </a:lnTo>
                <a:lnTo>
                  <a:pt x="3413" y="235737"/>
                </a:lnTo>
                <a:lnTo>
                  <a:pt x="6474" y="194165"/>
                </a:lnTo>
                <a:lnTo>
                  <a:pt x="14581" y="154317"/>
                </a:lnTo>
                <a:lnTo>
                  <a:pt x="33939" y="120823"/>
                </a:lnTo>
                <a:lnTo>
                  <a:pt x="70750" y="98312"/>
                </a:lnTo>
                <a:lnTo>
                  <a:pt x="96608" y="92743"/>
                </a:lnTo>
                <a:lnTo>
                  <a:pt x="122281" y="87200"/>
                </a:lnTo>
                <a:lnTo>
                  <a:pt x="173120" y="76228"/>
                </a:lnTo>
                <a:lnTo>
                  <a:pt x="223354" y="65461"/>
                </a:lnTo>
                <a:lnTo>
                  <a:pt x="273072" y="54965"/>
                </a:lnTo>
                <a:lnTo>
                  <a:pt x="322363" y="44806"/>
                </a:lnTo>
                <a:lnTo>
                  <a:pt x="371314" y="35049"/>
                </a:lnTo>
                <a:lnTo>
                  <a:pt x="420014" y="25760"/>
                </a:lnTo>
                <a:lnTo>
                  <a:pt x="468551" y="17005"/>
                </a:lnTo>
                <a:lnTo>
                  <a:pt x="517013" y="8849"/>
                </a:lnTo>
                <a:lnTo>
                  <a:pt x="565490" y="1359"/>
                </a:lnTo>
                <a:lnTo>
                  <a:pt x="589115" y="0"/>
                </a:lnTo>
                <a:lnTo>
                  <a:pt x="601138" y="699"/>
                </a:lnTo>
                <a:lnTo>
                  <a:pt x="650187" y="9966"/>
                </a:lnTo>
                <a:lnTo>
                  <a:pt x="687443" y="20449"/>
                </a:lnTo>
                <a:lnTo>
                  <a:pt x="699850" y="23995"/>
                </a:lnTo>
                <a:lnTo>
                  <a:pt x="712218" y="27372"/>
                </a:lnTo>
                <a:lnTo>
                  <a:pt x="724530" y="30464"/>
                </a:lnTo>
                <a:lnTo>
                  <a:pt x="737614" y="33328"/>
                </a:lnTo>
                <a:lnTo>
                  <a:pt x="750589" y="36193"/>
                </a:lnTo>
                <a:lnTo>
                  <a:pt x="788922" y="44781"/>
                </a:lnTo>
                <a:lnTo>
                  <a:pt x="826494" y="53311"/>
                </a:lnTo>
                <a:lnTo>
                  <a:pt x="838877" y="56132"/>
                </a:lnTo>
                <a:lnTo>
                  <a:pt x="851201" y="58939"/>
                </a:lnTo>
                <a:lnTo>
                  <a:pt x="900021" y="69973"/>
                </a:lnTo>
                <a:lnTo>
                  <a:pt x="948374" y="80604"/>
                </a:lnTo>
                <a:lnTo>
                  <a:pt x="972499" y="85725"/>
                </a:lnTo>
                <a:lnTo>
                  <a:pt x="987820" y="90060"/>
                </a:lnTo>
                <a:lnTo>
                  <a:pt x="1018755" y="125572"/>
                </a:lnTo>
                <a:lnTo>
                  <a:pt x="1019938" y="139777"/>
                </a:lnTo>
                <a:lnTo>
                  <a:pt x="1017181" y="169983"/>
                </a:lnTo>
                <a:lnTo>
                  <a:pt x="1014467" y="200005"/>
                </a:lnTo>
                <a:lnTo>
                  <a:pt x="1009160" y="259537"/>
                </a:lnTo>
                <a:lnTo>
                  <a:pt x="1003993" y="318451"/>
                </a:lnTo>
                <a:lnTo>
                  <a:pt x="998945" y="376822"/>
                </a:lnTo>
                <a:lnTo>
                  <a:pt x="993991" y="434727"/>
                </a:lnTo>
                <a:lnTo>
                  <a:pt x="989110" y="492244"/>
                </a:lnTo>
                <a:lnTo>
                  <a:pt x="984279" y="549450"/>
                </a:lnTo>
                <a:lnTo>
                  <a:pt x="981875" y="577959"/>
                </a:lnTo>
                <a:lnTo>
                  <a:pt x="979475" y="606420"/>
                </a:lnTo>
                <a:lnTo>
                  <a:pt x="974676" y="663232"/>
                </a:lnTo>
                <a:lnTo>
                  <a:pt x="969858" y="719963"/>
                </a:lnTo>
                <a:lnTo>
                  <a:pt x="966583" y="758402"/>
                </a:lnTo>
                <a:lnTo>
                  <a:pt x="963310" y="796842"/>
                </a:lnTo>
                <a:lnTo>
                  <a:pt x="960040" y="835282"/>
                </a:lnTo>
                <a:lnTo>
                  <a:pt x="956771" y="873722"/>
                </a:lnTo>
                <a:lnTo>
                  <a:pt x="953504" y="912162"/>
                </a:lnTo>
                <a:lnTo>
                  <a:pt x="950237" y="950602"/>
                </a:lnTo>
                <a:lnTo>
                  <a:pt x="946970" y="989043"/>
                </a:lnTo>
                <a:lnTo>
                  <a:pt x="943703" y="1027483"/>
                </a:lnTo>
                <a:lnTo>
                  <a:pt x="940435" y="1065923"/>
                </a:lnTo>
                <a:lnTo>
                  <a:pt x="937165" y="1104363"/>
                </a:lnTo>
                <a:lnTo>
                  <a:pt x="933893" y="1142803"/>
                </a:lnTo>
                <a:lnTo>
                  <a:pt x="930618" y="1181243"/>
                </a:lnTo>
                <a:lnTo>
                  <a:pt x="927340" y="1219682"/>
                </a:lnTo>
                <a:lnTo>
                  <a:pt x="924059" y="1258121"/>
                </a:lnTo>
                <a:lnTo>
                  <a:pt x="920773" y="1296560"/>
                </a:lnTo>
                <a:lnTo>
                  <a:pt x="917482" y="1334998"/>
                </a:lnTo>
                <a:lnTo>
                  <a:pt x="914187" y="1373436"/>
                </a:lnTo>
                <a:lnTo>
                  <a:pt x="910885" y="1411873"/>
                </a:lnTo>
                <a:lnTo>
                  <a:pt x="907577" y="1450309"/>
                </a:lnTo>
                <a:lnTo>
                  <a:pt x="904262" y="1488745"/>
                </a:lnTo>
                <a:lnTo>
                  <a:pt x="896048" y="1504706"/>
                </a:lnTo>
                <a:lnTo>
                  <a:pt x="885898" y="1521752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11732" y="1796765"/>
            <a:ext cx="1248266" cy="1467138"/>
          </a:xfrm>
          <a:custGeom>
            <a:avLst/>
            <a:gdLst/>
            <a:ahLst/>
            <a:cxnLst/>
            <a:rect l="l" t="t" r="r" b="b"/>
            <a:pathLst>
              <a:path w="1248266" h="1467138">
                <a:moveTo>
                  <a:pt x="65137" y="1467138"/>
                </a:moveTo>
                <a:lnTo>
                  <a:pt x="58499" y="1424019"/>
                </a:lnTo>
                <a:lnTo>
                  <a:pt x="51759" y="1382465"/>
                </a:lnTo>
                <a:lnTo>
                  <a:pt x="49536" y="1368910"/>
                </a:lnTo>
                <a:lnTo>
                  <a:pt x="47341" y="1355486"/>
                </a:lnTo>
                <a:lnTo>
                  <a:pt x="41024" y="1315883"/>
                </a:lnTo>
                <a:lnTo>
                  <a:pt x="35317" y="1277056"/>
                </a:lnTo>
                <a:lnTo>
                  <a:pt x="30485" y="1238711"/>
                </a:lnTo>
                <a:lnTo>
                  <a:pt x="26796" y="1200552"/>
                </a:lnTo>
                <a:lnTo>
                  <a:pt x="23212" y="1153895"/>
                </a:lnTo>
                <a:lnTo>
                  <a:pt x="19857" y="1107215"/>
                </a:lnTo>
                <a:lnTo>
                  <a:pt x="16725" y="1060516"/>
                </a:lnTo>
                <a:lnTo>
                  <a:pt x="13813" y="1013801"/>
                </a:lnTo>
                <a:lnTo>
                  <a:pt x="11114" y="967071"/>
                </a:lnTo>
                <a:lnTo>
                  <a:pt x="8626" y="920329"/>
                </a:lnTo>
                <a:lnTo>
                  <a:pt x="6342" y="873578"/>
                </a:lnTo>
                <a:lnTo>
                  <a:pt x="4258" y="826820"/>
                </a:lnTo>
                <a:lnTo>
                  <a:pt x="2370" y="780058"/>
                </a:lnTo>
                <a:lnTo>
                  <a:pt x="672" y="733294"/>
                </a:lnTo>
                <a:lnTo>
                  <a:pt x="0" y="695136"/>
                </a:lnTo>
                <a:lnTo>
                  <a:pt x="103" y="682331"/>
                </a:lnTo>
                <a:lnTo>
                  <a:pt x="1676" y="643903"/>
                </a:lnTo>
                <a:lnTo>
                  <a:pt x="5552" y="605809"/>
                </a:lnTo>
                <a:lnTo>
                  <a:pt x="15226" y="556330"/>
                </a:lnTo>
                <a:lnTo>
                  <a:pt x="26834" y="518665"/>
                </a:lnTo>
                <a:lnTo>
                  <a:pt x="40480" y="482286"/>
                </a:lnTo>
                <a:lnTo>
                  <a:pt x="56022" y="447256"/>
                </a:lnTo>
                <a:lnTo>
                  <a:pt x="79444" y="402754"/>
                </a:lnTo>
                <a:lnTo>
                  <a:pt x="106392" y="359735"/>
                </a:lnTo>
                <a:lnTo>
                  <a:pt x="129890" y="326221"/>
                </a:lnTo>
                <a:lnTo>
                  <a:pt x="154433" y="293452"/>
                </a:lnTo>
                <a:lnTo>
                  <a:pt x="179704" y="261206"/>
                </a:lnTo>
                <a:lnTo>
                  <a:pt x="205384" y="229263"/>
                </a:lnTo>
                <a:lnTo>
                  <a:pt x="213979" y="218644"/>
                </a:lnTo>
                <a:lnTo>
                  <a:pt x="222573" y="208027"/>
                </a:lnTo>
                <a:lnTo>
                  <a:pt x="248224" y="176099"/>
                </a:lnTo>
                <a:lnTo>
                  <a:pt x="265098" y="154669"/>
                </a:lnTo>
                <a:lnTo>
                  <a:pt x="280448" y="135841"/>
                </a:lnTo>
                <a:lnTo>
                  <a:pt x="312521" y="101804"/>
                </a:lnTo>
                <a:lnTo>
                  <a:pt x="346413" y="72616"/>
                </a:lnTo>
                <a:lnTo>
                  <a:pt x="382110" y="48303"/>
                </a:lnTo>
                <a:lnTo>
                  <a:pt x="419598" y="28896"/>
                </a:lnTo>
                <a:lnTo>
                  <a:pt x="458863" y="14421"/>
                </a:lnTo>
                <a:lnTo>
                  <a:pt x="499891" y="4907"/>
                </a:lnTo>
                <a:lnTo>
                  <a:pt x="542669" y="382"/>
                </a:lnTo>
                <a:lnTo>
                  <a:pt x="564709" y="0"/>
                </a:lnTo>
                <a:lnTo>
                  <a:pt x="587181" y="875"/>
                </a:lnTo>
                <a:lnTo>
                  <a:pt x="633415" y="6413"/>
                </a:lnTo>
                <a:lnTo>
                  <a:pt x="695018" y="19483"/>
                </a:lnTo>
                <a:lnTo>
                  <a:pt x="732853" y="27928"/>
                </a:lnTo>
                <a:lnTo>
                  <a:pt x="770680" y="36415"/>
                </a:lnTo>
                <a:lnTo>
                  <a:pt x="808497" y="44940"/>
                </a:lnTo>
                <a:lnTo>
                  <a:pt x="846307" y="53500"/>
                </a:lnTo>
                <a:lnTo>
                  <a:pt x="884111" y="62091"/>
                </a:lnTo>
                <a:lnTo>
                  <a:pt x="921908" y="70710"/>
                </a:lnTo>
                <a:lnTo>
                  <a:pt x="959699" y="79353"/>
                </a:lnTo>
                <a:lnTo>
                  <a:pt x="997486" y="88017"/>
                </a:lnTo>
                <a:lnTo>
                  <a:pt x="1035269" y="96699"/>
                </a:lnTo>
                <a:lnTo>
                  <a:pt x="1073049" y="105394"/>
                </a:lnTo>
                <a:lnTo>
                  <a:pt x="1110827" y="114100"/>
                </a:lnTo>
                <a:lnTo>
                  <a:pt x="1148603" y="122813"/>
                </a:lnTo>
                <a:lnTo>
                  <a:pt x="1186378" y="131530"/>
                </a:lnTo>
                <a:lnTo>
                  <a:pt x="1224153" y="140247"/>
                </a:lnTo>
                <a:lnTo>
                  <a:pt x="1248266" y="14581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976870" y="2160637"/>
            <a:ext cx="1183129" cy="1103265"/>
          </a:xfrm>
          <a:custGeom>
            <a:avLst/>
            <a:gdLst/>
            <a:ahLst/>
            <a:cxnLst/>
            <a:rect l="l" t="t" r="r" b="b"/>
            <a:pathLst>
              <a:path w="1183129" h="1103265">
                <a:moveTo>
                  <a:pt x="1183129" y="0"/>
                </a:moveTo>
                <a:lnTo>
                  <a:pt x="1149545" y="31317"/>
                </a:lnTo>
                <a:lnTo>
                  <a:pt x="1082519" y="93818"/>
                </a:lnTo>
                <a:lnTo>
                  <a:pt x="1015460" y="156351"/>
                </a:lnTo>
                <a:lnTo>
                  <a:pt x="948360" y="218922"/>
                </a:lnTo>
                <a:lnTo>
                  <a:pt x="881211" y="281539"/>
                </a:lnTo>
                <a:lnTo>
                  <a:pt x="814003" y="344210"/>
                </a:lnTo>
                <a:lnTo>
                  <a:pt x="746729" y="406943"/>
                </a:lnTo>
                <a:lnTo>
                  <a:pt x="679381" y="469745"/>
                </a:lnTo>
                <a:lnTo>
                  <a:pt x="611951" y="532624"/>
                </a:lnTo>
                <a:lnTo>
                  <a:pt x="544429" y="595588"/>
                </a:lnTo>
                <a:lnTo>
                  <a:pt x="476809" y="658644"/>
                </a:lnTo>
                <a:lnTo>
                  <a:pt x="409081" y="721800"/>
                </a:lnTo>
                <a:lnTo>
                  <a:pt x="341238" y="785063"/>
                </a:lnTo>
                <a:lnTo>
                  <a:pt x="273270" y="848442"/>
                </a:lnTo>
                <a:lnTo>
                  <a:pt x="205171" y="911944"/>
                </a:lnTo>
                <a:lnTo>
                  <a:pt x="136932" y="975577"/>
                </a:lnTo>
                <a:lnTo>
                  <a:pt x="68544" y="1039348"/>
                </a:lnTo>
                <a:lnTo>
                  <a:pt x="0" y="110326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17" y="1028627"/>
            <a:ext cx="1162017" cy="1671494"/>
          </a:xfrm>
          <a:custGeom>
            <a:avLst/>
            <a:gdLst/>
            <a:ahLst/>
            <a:cxnLst/>
            <a:rect l="l" t="t" r="r" b="b"/>
            <a:pathLst>
              <a:path w="1162017" h="1671494">
                <a:moveTo>
                  <a:pt x="1162017" y="0"/>
                </a:moveTo>
                <a:lnTo>
                  <a:pt x="1135893" y="62440"/>
                </a:lnTo>
                <a:lnTo>
                  <a:pt x="1110061" y="124183"/>
                </a:lnTo>
                <a:lnTo>
                  <a:pt x="1084489" y="185305"/>
                </a:lnTo>
                <a:lnTo>
                  <a:pt x="1059146" y="245884"/>
                </a:lnTo>
                <a:lnTo>
                  <a:pt x="1033999" y="305998"/>
                </a:lnTo>
                <a:lnTo>
                  <a:pt x="1009017" y="365725"/>
                </a:lnTo>
                <a:lnTo>
                  <a:pt x="984166" y="425142"/>
                </a:lnTo>
                <a:lnTo>
                  <a:pt x="959416" y="484326"/>
                </a:lnTo>
                <a:lnTo>
                  <a:pt x="934734" y="543356"/>
                </a:lnTo>
                <a:lnTo>
                  <a:pt x="910087" y="602310"/>
                </a:lnTo>
                <a:lnTo>
                  <a:pt x="895817" y="637641"/>
                </a:lnTo>
                <a:lnTo>
                  <a:pt x="889417" y="654028"/>
                </a:lnTo>
                <a:lnTo>
                  <a:pt x="882844" y="669960"/>
                </a:lnTo>
                <a:lnTo>
                  <a:pt x="861870" y="715173"/>
                </a:lnTo>
                <a:lnTo>
                  <a:pt x="838536" y="756818"/>
                </a:lnTo>
                <a:lnTo>
                  <a:pt x="812236" y="795293"/>
                </a:lnTo>
                <a:lnTo>
                  <a:pt x="782363" y="830991"/>
                </a:lnTo>
                <a:lnTo>
                  <a:pt x="748308" y="864309"/>
                </a:lnTo>
                <a:lnTo>
                  <a:pt x="709465" y="895642"/>
                </a:lnTo>
                <a:lnTo>
                  <a:pt x="683820" y="915519"/>
                </a:lnTo>
                <a:lnTo>
                  <a:pt x="636655" y="958158"/>
                </a:lnTo>
                <a:lnTo>
                  <a:pt x="594704" y="1004369"/>
                </a:lnTo>
                <a:lnTo>
                  <a:pt x="557622" y="1053821"/>
                </a:lnTo>
                <a:lnTo>
                  <a:pt x="525066" y="1106184"/>
                </a:lnTo>
                <a:lnTo>
                  <a:pt x="496693" y="1161128"/>
                </a:lnTo>
                <a:lnTo>
                  <a:pt x="472159" y="1218322"/>
                </a:lnTo>
                <a:lnTo>
                  <a:pt x="451120" y="1277436"/>
                </a:lnTo>
                <a:lnTo>
                  <a:pt x="433234" y="1338140"/>
                </a:lnTo>
                <a:lnTo>
                  <a:pt x="418155" y="1400104"/>
                </a:lnTo>
                <a:lnTo>
                  <a:pt x="409365" y="1443065"/>
                </a:lnTo>
                <a:lnTo>
                  <a:pt x="402714" y="1490206"/>
                </a:lnTo>
                <a:lnTo>
                  <a:pt x="398493" y="1538914"/>
                </a:lnTo>
                <a:lnTo>
                  <a:pt x="395388" y="1589792"/>
                </a:lnTo>
                <a:lnTo>
                  <a:pt x="394632" y="1602921"/>
                </a:lnTo>
                <a:lnTo>
                  <a:pt x="392086" y="1643441"/>
                </a:lnTo>
                <a:lnTo>
                  <a:pt x="389951" y="1671494"/>
                </a:lnTo>
                <a:lnTo>
                  <a:pt x="379706" y="1662780"/>
                </a:lnTo>
                <a:lnTo>
                  <a:pt x="369551" y="1654207"/>
                </a:lnTo>
                <a:lnTo>
                  <a:pt x="359494" y="1645751"/>
                </a:lnTo>
                <a:lnTo>
                  <a:pt x="349538" y="1637389"/>
                </a:lnTo>
                <a:lnTo>
                  <a:pt x="339688" y="1629098"/>
                </a:lnTo>
                <a:lnTo>
                  <a:pt x="301459" y="1596189"/>
                </a:lnTo>
                <a:lnTo>
                  <a:pt x="265343" y="1562588"/>
                </a:lnTo>
                <a:lnTo>
                  <a:pt x="227641" y="1522665"/>
                </a:lnTo>
                <a:lnTo>
                  <a:pt x="192514" y="1481857"/>
                </a:lnTo>
                <a:lnTo>
                  <a:pt x="160005" y="1440086"/>
                </a:lnTo>
                <a:lnTo>
                  <a:pt x="130158" y="1397271"/>
                </a:lnTo>
                <a:lnTo>
                  <a:pt x="103016" y="1353331"/>
                </a:lnTo>
                <a:lnTo>
                  <a:pt x="78622" y="1308188"/>
                </a:lnTo>
                <a:lnTo>
                  <a:pt x="57019" y="1261761"/>
                </a:lnTo>
                <a:lnTo>
                  <a:pt x="38251" y="1213971"/>
                </a:lnTo>
                <a:lnTo>
                  <a:pt x="22360" y="1164737"/>
                </a:lnTo>
                <a:lnTo>
                  <a:pt x="9390" y="1113980"/>
                </a:lnTo>
                <a:lnTo>
                  <a:pt x="2283" y="1076516"/>
                </a:lnTo>
                <a:lnTo>
                  <a:pt x="0" y="1051089"/>
                </a:lnTo>
                <a:lnTo>
                  <a:pt x="101" y="1038616"/>
                </a:lnTo>
                <a:lnTo>
                  <a:pt x="11566" y="986041"/>
                </a:lnTo>
                <a:lnTo>
                  <a:pt x="27583" y="928640"/>
                </a:lnTo>
                <a:lnTo>
                  <a:pt x="43779" y="871327"/>
                </a:lnTo>
                <a:lnTo>
                  <a:pt x="60137" y="814093"/>
                </a:lnTo>
                <a:lnTo>
                  <a:pt x="76635" y="756928"/>
                </a:lnTo>
                <a:lnTo>
                  <a:pt x="93255" y="699822"/>
                </a:lnTo>
                <a:lnTo>
                  <a:pt x="109976" y="642766"/>
                </a:lnTo>
                <a:lnTo>
                  <a:pt x="126779" y="585750"/>
                </a:lnTo>
                <a:lnTo>
                  <a:pt x="143645" y="528763"/>
                </a:lnTo>
                <a:lnTo>
                  <a:pt x="160553" y="471797"/>
                </a:lnTo>
                <a:lnTo>
                  <a:pt x="173391" y="429771"/>
                </a:lnTo>
                <a:lnTo>
                  <a:pt x="189765" y="391802"/>
                </a:lnTo>
                <a:lnTo>
                  <a:pt x="210775" y="357877"/>
                </a:lnTo>
                <a:lnTo>
                  <a:pt x="236111" y="328040"/>
                </a:lnTo>
                <a:lnTo>
                  <a:pt x="265462" y="302336"/>
                </a:lnTo>
                <a:lnTo>
                  <a:pt x="298518" y="280807"/>
                </a:lnTo>
                <a:lnTo>
                  <a:pt x="334969" y="263498"/>
                </a:lnTo>
                <a:lnTo>
                  <a:pt x="381195" y="246958"/>
                </a:lnTo>
                <a:lnTo>
                  <a:pt x="448032" y="223771"/>
                </a:lnTo>
                <a:lnTo>
                  <a:pt x="514970" y="200872"/>
                </a:lnTo>
                <a:lnTo>
                  <a:pt x="581995" y="178223"/>
                </a:lnTo>
                <a:lnTo>
                  <a:pt x="649093" y="155781"/>
                </a:lnTo>
                <a:lnTo>
                  <a:pt x="716250" y="133507"/>
                </a:lnTo>
                <a:lnTo>
                  <a:pt x="783450" y="111360"/>
                </a:lnTo>
                <a:lnTo>
                  <a:pt x="850679" y="89300"/>
                </a:lnTo>
                <a:lnTo>
                  <a:pt x="917924" y="67286"/>
                </a:lnTo>
                <a:lnTo>
                  <a:pt x="951547" y="56284"/>
                </a:lnTo>
                <a:lnTo>
                  <a:pt x="985168" y="45279"/>
                </a:lnTo>
                <a:lnTo>
                  <a:pt x="1029622" y="30872"/>
                </a:lnTo>
                <a:lnTo>
                  <a:pt x="1074836" y="19244"/>
                </a:lnTo>
                <a:lnTo>
                  <a:pt x="1111971" y="11141"/>
                </a:lnTo>
                <a:lnTo>
                  <a:pt x="1125204" y="8287"/>
                </a:lnTo>
                <a:lnTo>
                  <a:pt x="1138939" y="5272"/>
                </a:lnTo>
                <a:lnTo>
                  <a:pt x="1153222" y="2045"/>
                </a:lnTo>
                <a:lnTo>
                  <a:pt x="116201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29214" y="5838828"/>
            <a:ext cx="1025434" cy="1653731"/>
          </a:xfrm>
          <a:custGeom>
            <a:avLst/>
            <a:gdLst/>
            <a:ahLst/>
            <a:cxnLst/>
            <a:rect l="l" t="t" r="r" b="b"/>
            <a:pathLst>
              <a:path w="1025434" h="1653731">
                <a:moveTo>
                  <a:pt x="1025434" y="1645500"/>
                </a:moveTo>
                <a:lnTo>
                  <a:pt x="975806" y="1650772"/>
                </a:lnTo>
                <a:lnTo>
                  <a:pt x="928026" y="1653469"/>
                </a:lnTo>
                <a:lnTo>
                  <a:pt x="912461" y="1653731"/>
                </a:lnTo>
                <a:lnTo>
                  <a:pt x="897059" y="1653651"/>
                </a:lnTo>
                <a:lnTo>
                  <a:pt x="851730" y="1651223"/>
                </a:lnTo>
                <a:lnTo>
                  <a:pt x="807494" y="1645222"/>
                </a:lnTo>
                <a:lnTo>
                  <a:pt x="764067" y="1635273"/>
                </a:lnTo>
                <a:lnTo>
                  <a:pt x="721167" y="1621002"/>
                </a:lnTo>
                <a:lnTo>
                  <a:pt x="660752" y="1594982"/>
                </a:lnTo>
                <a:lnTo>
                  <a:pt x="603417" y="1565157"/>
                </a:lnTo>
                <a:lnTo>
                  <a:pt x="548958" y="1531794"/>
                </a:lnTo>
                <a:lnTo>
                  <a:pt x="497170" y="1495160"/>
                </a:lnTo>
                <a:lnTo>
                  <a:pt x="447849" y="1455521"/>
                </a:lnTo>
                <a:lnTo>
                  <a:pt x="400790" y="1413143"/>
                </a:lnTo>
                <a:lnTo>
                  <a:pt x="355791" y="1368294"/>
                </a:lnTo>
                <a:lnTo>
                  <a:pt x="312645" y="1321238"/>
                </a:lnTo>
                <a:lnTo>
                  <a:pt x="271149" y="1272243"/>
                </a:lnTo>
                <a:lnTo>
                  <a:pt x="231099" y="1221574"/>
                </a:lnTo>
                <a:lnTo>
                  <a:pt x="206371" y="1187979"/>
                </a:lnTo>
                <a:lnTo>
                  <a:pt x="182716" y="1153564"/>
                </a:lnTo>
                <a:lnTo>
                  <a:pt x="159823" y="1118568"/>
                </a:lnTo>
                <a:lnTo>
                  <a:pt x="137379" y="1083227"/>
                </a:lnTo>
                <a:lnTo>
                  <a:pt x="122512" y="1059591"/>
                </a:lnTo>
                <a:lnTo>
                  <a:pt x="115072" y="1047778"/>
                </a:lnTo>
                <a:lnTo>
                  <a:pt x="92591" y="1012458"/>
                </a:lnTo>
                <a:lnTo>
                  <a:pt x="77353" y="989101"/>
                </a:lnTo>
                <a:lnTo>
                  <a:pt x="65151" y="969740"/>
                </a:lnTo>
                <a:lnTo>
                  <a:pt x="44068" y="930635"/>
                </a:lnTo>
                <a:lnTo>
                  <a:pt x="27283" y="891016"/>
                </a:lnTo>
                <a:lnTo>
                  <a:pt x="14640" y="850876"/>
                </a:lnTo>
                <a:lnTo>
                  <a:pt x="5982" y="810210"/>
                </a:lnTo>
                <a:lnTo>
                  <a:pt x="1154" y="769011"/>
                </a:lnTo>
                <a:lnTo>
                  <a:pt x="0" y="727274"/>
                </a:lnTo>
                <a:lnTo>
                  <a:pt x="751" y="706202"/>
                </a:lnTo>
                <a:lnTo>
                  <a:pt x="4813" y="663647"/>
                </a:lnTo>
                <a:lnTo>
                  <a:pt x="12158" y="620539"/>
                </a:lnTo>
                <a:lnTo>
                  <a:pt x="22629" y="576872"/>
                </a:lnTo>
                <a:lnTo>
                  <a:pt x="40263" y="516923"/>
                </a:lnTo>
                <a:lnTo>
                  <a:pt x="60100" y="457919"/>
                </a:lnTo>
                <a:lnTo>
                  <a:pt x="82003" y="399693"/>
                </a:lnTo>
                <a:lnTo>
                  <a:pt x="105834" y="342081"/>
                </a:lnTo>
                <a:lnTo>
                  <a:pt x="131455" y="284916"/>
                </a:lnTo>
                <a:lnTo>
                  <a:pt x="158728" y="228033"/>
                </a:lnTo>
                <a:lnTo>
                  <a:pt x="187515" y="171265"/>
                </a:lnTo>
                <a:lnTo>
                  <a:pt x="217679" y="114447"/>
                </a:lnTo>
                <a:lnTo>
                  <a:pt x="249080" y="57414"/>
                </a:lnTo>
                <a:lnTo>
                  <a:pt x="281582" y="0"/>
                </a:lnTo>
                <a:lnTo>
                  <a:pt x="318897" y="82546"/>
                </a:lnTo>
                <a:lnTo>
                  <a:pt x="356153" y="164962"/>
                </a:lnTo>
                <a:lnTo>
                  <a:pt x="393358" y="247264"/>
                </a:lnTo>
                <a:lnTo>
                  <a:pt x="430519" y="329469"/>
                </a:lnTo>
                <a:lnTo>
                  <a:pt x="467644" y="411594"/>
                </a:lnTo>
                <a:lnTo>
                  <a:pt x="504741" y="493657"/>
                </a:lnTo>
                <a:lnTo>
                  <a:pt x="541817" y="575674"/>
                </a:lnTo>
                <a:lnTo>
                  <a:pt x="578880" y="657662"/>
                </a:lnTo>
                <a:lnTo>
                  <a:pt x="615938" y="739639"/>
                </a:lnTo>
                <a:lnTo>
                  <a:pt x="652998" y="821621"/>
                </a:lnTo>
                <a:lnTo>
                  <a:pt x="690069" y="903626"/>
                </a:lnTo>
                <a:lnTo>
                  <a:pt x="727157" y="985671"/>
                </a:lnTo>
                <a:lnTo>
                  <a:pt x="764271" y="1067772"/>
                </a:lnTo>
                <a:lnTo>
                  <a:pt x="801418" y="1149947"/>
                </a:lnTo>
                <a:lnTo>
                  <a:pt x="838607" y="1232212"/>
                </a:lnTo>
                <a:lnTo>
                  <a:pt x="875844" y="1314586"/>
                </a:lnTo>
                <a:lnTo>
                  <a:pt x="913137" y="1397085"/>
                </a:lnTo>
                <a:lnTo>
                  <a:pt x="950495" y="1479725"/>
                </a:lnTo>
                <a:lnTo>
                  <a:pt x="987925" y="1562525"/>
                </a:lnTo>
                <a:lnTo>
                  <a:pt x="1025434" y="164550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99997" y="3452877"/>
            <a:ext cx="1140563" cy="1427317"/>
          </a:xfrm>
          <a:custGeom>
            <a:avLst/>
            <a:gdLst/>
            <a:ahLst/>
            <a:cxnLst/>
            <a:rect l="l" t="t" r="r" b="b"/>
            <a:pathLst>
              <a:path w="1140563" h="1427317">
                <a:moveTo>
                  <a:pt x="342685" y="1427317"/>
                </a:moveTo>
                <a:lnTo>
                  <a:pt x="308863" y="1387071"/>
                </a:lnTo>
                <a:lnTo>
                  <a:pt x="275245" y="1347184"/>
                </a:lnTo>
                <a:lnTo>
                  <a:pt x="258516" y="1327355"/>
                </a:lnTo>
                <a:lnTo>
                  <a:pt x="241843" y="1307590"/>
                </a:lnTo>
                <a:lnTo>
                  <a:pt x="208665" y="1268221"/>
                </a:lnTo>
                <a:lnTo>
                  <a:pt x="175724" y="1229011"/>
                </a:lnTo>
                <a:lnTo>
                  <a:pt x="143030" y="1189894"/>
                </a:lnTo>
                <a:lnTo>
                  <a:pt x="110594" y="1150802"/>
                </a:lnTo>
                <a:lnTo>
                  <a:pt x="78425" y="1111671"/>
                </a:lnTo>
                <a:lnTo>
                  <a:pt x="46536" y="1072432"/>
                </a:lnTo>
                <a:lnTo>
                  <a:pt x="14936" y="1033020"/>
                </a:lnTo>
                <a:lnTo>
                  <a:pt x="75" y="986027"/>
                </a:lnTo>
                <a:lnTo>
                  <a:pt x="0" y="972606"/>
                </a:lnTo>
                <a:lnTo>
                  <a:pt x="1452" y="959857"/>
                </a:lnTo>
                <a:lnTo>
                  <a:pt x="15595" y="922436"/>
                </a:lnTo>
                <a:lnTo>
                  <a:pt x="38183" y="870736"/>
                </a:lnTo>
                <a:lnTo>
                  <a:pt x="61482" y="819616"/>
                </a:lnTo>
                <a:lnTo>
                  <a:pt x="85808" y="769241"/>
                </a:lnTo>
                <a:lnTo>
                  <a:pt x="111476" y="719778"/>
                </a:lnTo>
                <a:lnTo>
                  <a:pt x="138801" y="671391"/>
                </a:lnTo>
                <a:lnTo>
                  <a:pt x="168099" y="624246"/>
                </a:lnTo>
                <a:lnTo>
                  <a:pt x="199685" y="578510"/>
                </a:lnTo>
                <a:lnTo>
                  <a:pt x="233874" y="534346"/>
                </a:lnTo>
                <a:lnTo>
                  <a:pt x="270982" y="491921"/>
                </a:lnTo>
                <a:lnTo>
                  <a:pt x="311720" y="450277"/>
                </a:lnTo>
                <a:lnTo>
                  <a:pt x="332670" y="429099"/>
                </a:lnTo>
                <a:lnTo>
                  <a:pt x="374453" y="386623"/>
                </a:lnTo>
                <a:lnTo>
                  <a:pt x="416088" y="344000"/>
                </a:lnTo>
                <a:lnTo>
                  <a:pt x="457586" y="301241"/>
                </a:lnTo>
                <a:lnTo>
                  <a:pt x="498960" y="258358"/>
                </a:lnTo>
                <a:lnTo>
                  <a:pt x="540220" y="215364"/>
                </a:lnTo>
                <a:lnTo>
                  <a:pt x="581376" y="172271"/>
                </a:lnTo>
                <a:lnTo>
                  <a:pt x="622442" y="129091"/>
                </a:lnTo>
                <a:lnTo>
                  <a:pt x="663427" y="85837"/>
                </a:lnTo>
                <a:lnTo>
                  <a:pt x="704343" y="42521"/>
                </a:lnTo>
                <a:lnTo>
                  <a:pt x="713870" y="32909"/>
                </a:lnTo>
                <a:lnTo>
                  <a:pt x="752666" y="6042"/>
                </a:lnTo>
                <a:lnTo>
                  <a:pt x="784633" y="0"/>
                </a:lnTo>
                <a:lnTo>
                  <a:pt x="796245" y="1043"/>
                </a:lnTo>
                <a:lnTo>
                  <a:pt x="808464" y="3731"/>
                </a:lnTo>
                <a:lnTo>
                  <a:pt x="821366" y="8132"/>
                </a:lnTo>
                <a:lnTo>
                  <a:pt x="835940" y="14456"/>
                </a:lnTo>
                <a:lnTo>
                  <a:pt x="850471" y="20693"/>
                </a:lnTo>
                <a:lnTo>
                  <a:pt x="893816" y="38961"/>
                </a:lnTo>
                <a:lnTo>
                  <a:pt x="936805" y="56734"/>
                </a:lnTo>
                <a:lnTo>
                  <a:pt x="979457" y="74227"/>
                </a:lnTo>
                <a:lnTo>
                  <a:pt x="993604" y="80034"/>
                </a:lnTo>
                <a:lnTo>
                  <a:pt x="1035839" y="97491"/>
                </a:lnTo>
                <a:lnTo>
                  <a:pt x="1077786" y="115173"/>
                </a:lnTo>
                <a:lnTo>
                  <a:pt x="1116739" y="132828"/>
                </a:lnTo>
                <a:lnTo>
                  <a:pt x="1140563" y="164484"/>
                </a:lnTo>
                <a:lnTo>
                  <a:pt x="1140197" y="175040"/>
                </a:lnTo>
                <a:lnTo>
                  <a:pt x="1136847" y="186798"/>
                </a:lnTo>
                <a:lnTo>
                  <a:pt x="1130284" y="199830"/>
                </a:lnTo>
                <a:lnTo>
                  <a:pt x="1091618" y="260273"/>
                </a:lnTo>
                <a:lnTo>
                  <a:pt x="1052992" y="320687"/>
                </a:lnTo>
                <a:lnTo>
                  <a:pt x="1014404" y="381073"/>
                </a:lnTo>
                <a:lnTo>
                  <a:pt x="975853" y="441433"/>
                </a:lnTo>
                <a:lnTo>
                  <a:pt x="937335" y="501768"/>
                </a:lnTo>
                <a:lnTo>
                  <a:pt x="898848" y="562079"/>
                </a:lnTo>
                <a:lnTo>
                  <a:pt x="860390" y="622368"/>
                </a:lnTo>
                <a:lnTo>
                  <a:pt x="821958" y="682635"/>
                </a:lnTo>
                <a:lnTo>
                  <a:pt x="783550" y="742883"/>
                </a:lnTo>
                <a:lnTo>
                  <a:pt x="745163" y="803112"/>
                </a:lnTo>
                <a:lnTo>
                  <a:pt x="706795" y="863325"/>
                </a:lnTo>
                <a:lnTo>
                  <a:pt x="668444" y="923521"/>
                </a:lnTo>
                <a:lnTo>
                  <a:pt x="630106" y="983703"/>
                </a:lnTo>
                <a:lnTo>
                  <a:pt x="591780" y="1043872"/>
                </a:lnTo>
                <a:lnTo>
                  <a:pt x="553462" y="1104029"/>
                </a:lnTo>
                <a:lnTo>
                  <a:pt x="515152" y="1164176"/>
                </a:lnTo>
                <a:lnTo>
                  <a:pt x="476845" y="1224314"/>
                </a:lnTo>
                <a:lnTo>
                  <a:pt x="438540" y="1284444"/>
                </a:lnTo>
                <a:lnTo>
                  <a:pt x="400234" y="1344567"/>
                </a:lnTo>
                <a:lnTo>
                  <a:pt x="361925" y="1404685"/>
                </a:lnTo>
                <a:lnTo>
                  <a:pt x="348060" y="1421067"/>
                </a:lnTo>
                <a:lnTo>
                  <a:pt x="342685" y="1427317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95949" y="2613301"/>
            <a:ext cx="631019" cy="1541316"/>
          </a:xfrm>
          <a:custGeom>
            <a:avLst/>
            <a:gdLst/>
            <a:ahLst/>
            <a:cxnLst/>
            <a:rect l="l" t="t" r="r" b="b"/>
            <a:pathLst>
              <a:path w="631019" h="1541316">
                <a:moveTo>
                  <a:pt x="125910" y="1541316"/>
                </a:moveTo>
                <a:lnTo>
                  <a:pt x="101432" y="1505263"/>
                </a:lnTo>
                <a:lnTo>
                  <a:pt x="80239" y="1469067"/>
                </a:lnTo>
                <a:lnTo>
                  <a:pt x="62110" y="1432705"/>
                </a:lnTo>
                <a:lnTo>
                  <a:pt x="46824" y="1396152"/>
                </a:lnTo>
                <a:lnTo>
                  <a:pt x="34161" y="1359387"/>
                </a:lnTo>
                <a:lnTo>
                  <a:pt x="23900" y="1322385"/>
                </a:lnTo>
                <a:lnTo>
                  <a:pt x="15820" y="1285123"/>
                </a:lnTo>
                <a:lnTo>
                  <a:pt x="7309" y="1228691"/>
                </a:lnTo>
                <a:lnTo>
                  <a:pt x="3719" y="1190677"/>
                </a:lnTo>
                <a:lnTo>
                  <a:pt x="652" y="1128989"/>
                </a:lnTo>
                <a:lnTo>
                  <a:pt x="0" y="1086598"/>
                </a:lnTo>
                <a:lnTo>
                  <a:pt x="452" y="1044362"/>
                </a:lnTo>
                <a:lnTo>
                  <a:pt x="1954" y="1002274"/>
                </a:lnTo>
                <a:lnTo>
                  <a:pt x="4448" y="960325"/>
                </a:lnTo>
                <a:lnTo>
                  <a:pt x="7878" y="918508"/>
                </a:lnTo>
                <a:lnTo>
                  <a:pt x="12188" y="876815"/>
                </a:lnTo>
                <a:lnTo>
                  <a:pt x="17322" y="835238"/>
                </a:lnTo>
                <a:lnTo>
                  <a:pt x="23223" y="793770"/>
                </a:lnTo>
                <a:lnTo>
                  <a:pt x="29835" y="752403"/>
                </a:lnTo>
                <a:lnTo>
                  <a:pt x="37101" y="711130"/>
                </a:lnTo>
                <a:lnTo>
                  <a:pt x="44966" y="669941"/>
                </a:lnTo>
                <a:lnTo>
                  <a:pt x="53372" y="628831"/>
                </a:lnTo>
                <a:lnTo>
                  <a:pt x="62264" y="587791"/>
                </a:lnTo>
                <a:lnTo>
                  <a:pt x="71585" y="546813"/>
                </a:lnTo>
                <a:lnTo>
                  <a:pt x="81280" y="505890"/>
                </a:lnTo>
                <a:lnTo>
                  <a:pt x="91290" y="465013"/>
                </a:lnTo>
                <a:lnTo>
                  <a:pt x="101562" y="424176"/>
                </a:lnTo>
                <a:lnTo>
                  <a:pt x="112036" y="383371"/>
                </a:lnTo>
                <a:lnTo>
                  <a:pt x="122659" y="342588"/>
                </a:lnTo>
                <a:lnTo>
                  <a:pt x="141637" y="277937"/>
                </a:lnTo>
                <a:lnTo>
                  <a:pt x="162812" y="222095"/>
                </a:lnTo>
                <a:lnTo>
                  <a:pt x="186966" y="174389"/>
                </a:lnTo>
                <a:lnTo>
                  <a:pt x="214879" y="134144"/>
                </a:lnTo>
                <a:lnTo>
                  <a:pt x="247332" y="100687"/>
                </a:lnTo>
                <a:lnTo>
                  <a:pt x="285106" y="73343"/>
                </a:lnTo>
                <a:lnTo>
                  <a:pt x="328982" y="51437"/>
                </a:lnTo>
                <a:lnTo>
                  <a:pt x="379741" y="34297"/>
                </a:lnTo>
                <a:lnTo>
                  <a:pt x="438163" y="21247"/>
                </a:lnTo>
                <a:lnTo>
                  <a:pt x="505031" y="11614"/>
                </a:lnTo>
                <a:lnTo>
                  <a:pt x="551200" y="6974"/>
                </a:lnTo>
                <a:lnTo>
                  <a:pt x="588755" y="3702"/>
                </a:lnTo>
                <a:lnTo>
                  <a:pt x="602223" y="2542"/>
                </a:lnTo>
                <a:lnTo>
                  <a:pt x="616286" y="1315"/>
                </a:lnTo>
                <a:lnTo>
                  <a:pt x="631019" y="0"/>
                </a:lnTo>
                <a:lnTo>
                  <a:pt x="605875" y="77510"/>
                </a:lnTo>
                <a:lnTo>
                  <a:pt x="580744" y="154859"/>
                </a:lnTo>
                <a:lnTo>
                  <a:pt x="555623" y="232065"/>
                </a:lnTo>
                <a:lnTo>
                  <a:pt x="530507" y="309149"/>
                </a:lnTo>
                <a:lnTo>
                  <a:pt x="505392" y="386128"/>
                </a:lnTo>
                <a:lnTo>
                  <a:pt x="480273" y="463022"/>
                </a:lnTo>
                <a:lnTo>
                  <a:pt x="455147" y="539851"/>
                </a:lnTo>
                <a:lnTo>
                  <a:pt x="430009" y="616632"/>
                </a:lnTo>
                <a:lnTo>
                  <a:pt x="404856" y="693386"/>
                </a:lnTo>
                <a:lnTo>
                  <a:pt x="379682" y="770132"/>
                </a:lnTo>
                <a:lnTo>
                  <a:pt x="354484" y="846887"/>
                </a:lnTo>
                <a:lnTo>
                  <a:pt x="329257" y="923673"/>
                </a:lnTo>
                <a:lnTo>
                  <a:pt x="303998" y="1000507"/>
                </a:lnTo>
                <a:lnTo>
                  <a:pt x="278701" y="1077409"/>
                </a:lnTo>
                <a:lnTo>
                  <a:pt x="253364" y="1154398"/>
                </a:lnTo>
                <a:lnTo>
                  <a:pt x="227981" y="1231493"/>
                </a:lnTo>
                <a:lnTo>
                  <a:pt x="202548" y="1308714"/>
                </a:lnTo>
                <a:lnTo>
                  <a:pt x="177062" y="1386078"/>
                </a:lnTo>
                <a:lnTo>
                  <a:pt x="151517" y="1463606"/>
                </a:lnTo>
                <a:lnTo>
                  <a:pt x="125910" y="154131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971D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</TotalTime>
  <Words>1675</Words>
  <Application>Microsoft Macintosh PowerPoint</Application>
  <PresentationFormat>Custom</PresentationFormat>
  <Paragraphs>278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1_Office Theme</vt:lpstr>
      <vt:lpstr>PowerPoint Presentation</vt:lpstr>
      <vt:lpstr>Aprendizagem Dialógica </vt:lpstr>
      <vt:lpstr>Diálogo igualitário</vt:lpstr>
      <vt:lpstr>PowerPoint Presentation</vt:lpstr>
      <vt:lpstr>PowerPoint Presentation</vt:lpstr>
      <vt:lpstr>Diálogo Igualitário  </vt:lpstr>
      <vt:lpstr>Diálogo Igualitário  </vt:lpstr>
      <vt:lpstr>Diálogo Igualitário</vt:lpstr>
      <vt:lpstr>PowerPoint Presentation</vt:lpstr>
      <vt:lpstr>Inteligência Cultural  </vt:lpstr>
      <vt:lpstr>Inteligência Cultural  </vt:lpstr>
      <vt:lpstr>PowerPoint Presentation</vt:lpstr>
      <vt:lpstr>Transformação  </vt:lpstr>
      <vt:lpstr>Transformação   </vt:lpstr>
      <vt:lpstr>PowerPoint Presentation</vt:lpstr>
      <vt:lpstr>Transformação   </vt:lpstr>
      <vt:lpstr>Transformação   </vt:lpstr>
      <vt:lpstr>Transformação  </vt:lpstr>
      <vt:lpstr>Transformação  </vt:lpstr>
      <vt:lpstr>PowerPoint Presentation</vt:lpstr>
      <vt:lpstr>Dimensão instrumental  </vt:lpstr>
      <vt:lpstr>Dimensão instrumental   </vt:lpstr>
      <vt:lpstr>Dimensão instrumental  </vt:lpstr>
      <vt:lpstr>Dimensão instrumental  </vt:lpstr>
      <vt:lpstr>PowerPoint Presentation</vt:lpstr>
      <vt:lpstr>Solidariedade   </vt:lpstr>
      <vt:lpstr>Solidariedade  </vt:lpstr>
      <vt:lpstr>Solidariedade   </vt:lpstr>
      <vt:lpstr>Solidariedade  </vt:lpstr>
      <vt:lpstr>PowerPoint Presentation</vt:lpstr>
      <vt:lpstr>Criação de sentido   </vt:lpstr>
      <vt:lpstr>Criação de sentido  </vt:lpstr>
      <vt:lpstr>PowerPoint Presentation</vt:lpstr>
      <vt:lpstr>Igualdade de diferenças  </vt:lpstr>
      <vt:lpstr>Igualdade de diferenças   </vt:lpstr>
      <vt:lpstr>Igualdade de diferenças 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aaa aaaa</cp:lastModifiedBy>
  <cp:revision>11</cp:revision>
  <dcterms:created xsi:type="dcterms:W3CDTF">2014-10-07T08:35:47Z</dcterms:created>
  <dcterms:modified xsi:type="dcterms:W3CDTF">2014-10-16T00:54:41Z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2014-10-07T00:00:00Z</vt:filetime>
  </property>
  <property fmtid="{D5CDD505-2E9C-101B-9397-08002B2CF9AE}" pid="3" name="LastSaved">
    <vt:filetime>2014-10-07T00:00:00Z</vt:filetime>
  </property>
</Properties>
</file>