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2" autoAdjust="0"/>
    <p:restoredTop sz="94660"/>
  </p:normalViewPr>
  <p:slideViewPr>
    <p:cSldViewPr>
      <p:cViewPr varScale="1">
        <p:scale>
          <a:sx n="121" d="100"/>
          <a:sy n="121" d="100"/>
        </p:scale>
        <p:origin x="-56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09/10/14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09/10/14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222853" y="1860550"/>
            <a:ext cx="1323746" cy="5016500"/>
          </a:xfrm>
          <a:custGeom>
            <a:avLst/>
            <a:gdLst/>
            <a:ahLst/>
            <a:cxnLst/>
            <a:rect l="l" t="t" r="r" b="b"/>
            <a:pathLst>
              <a:path w="1323746" h="5016500">
                <a:moveTo>
                  <a:pt x="0" y="5016500"/>
                </a:moveTo>
                <a:lnTo>
                  <a:pt x="1323746" y="5016500"/>
                </a:lnTo>
                <a:lnTo>
                  <a:pt x="1323746" y="0"/>
                </a:lnTo>
                <a:lnTo>
                  <a:pt x="0" y="0"/>
                </a:lnTo>
                <a:lnTo>
                  <a:pt x="0" y="5016500"/>
                </a:lnTo>
                <a:close/>
              </a:path>
            </a:pathLst>
          </a:custGeom>
          <a:solidFill>
            <a:srgbClr val="F5F8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46600" y="1860550"/>
            <a:ext cx="1851253" cy="5016500"/>
          </a:xfrm>
          <a:custGeom>
            <a:avLst/>
            <a:gdLst/>
            <a:ahLst/>
            <a:cxnLst/>
            <a:rect l="l" t="t" r="r" b="b"/>
            <a:pathLst>
              <a:path w="1851253" h="5016500">
                <a:moveTo>
                  <a:pt x="0" y="5016500"/>
                </a:moveTo>
                <a:lnTo>
                  <a:pt x="1851253" y="5016500"/>
                </a:lnTo>
                <a:lnTo>
                  <a:pt x="1851253" y="0"/>
                </a:lnTo>
                <a:lnTo>
                  <a:pt x="0" y="0"/>
                </a:lnTo>
                <a:lnTo>
                  <a:pt x="0" y="5016500"/>
                </a:lnTo>
                <a:close/>
              </a:path>
            </a:pathLst>
          </a:custGeom>
          <a:solidFill>
            <a:srgbClr val="E2ED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397853" y="1860550"/>
            <a:ext cx="1323746" cy="5016500"/>
          </a:xfrm>
          <a:custGeom>
            <a:avLst/>
            <a:gdLst/>
            <a:ahLst/>
            <a:cxnLst/>
            <a:rect l="l" t="t" r="r" b="b"/>
            <a:pathLst>
              <a:path w="1323746" h="5016500">
                <a:moveTo>
                  <a:pt x="0" y="5016500"/>
                </a:moveTo>
                <a:lnTo>
                  <a:pt x="1323746" y="5016500"/>
                </a:lnTo>
                <a:lnTo>
                  <a:pt x="1323746" y="0"/>
                </a:lnTo>
                <a:lnTo>
                  <a:pt x="0" y="0"/>
                </a:lnTo>
                <a:lnTo>
                  <a:pt x="0" y="5016500"/>
                </a:lnTo>
                <a:close/>
              </a:path>
            </a:pathLst>
          </a:custGeom>
          <a:solidFill>
            <a:srgbClr val="F5F8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09/10/14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35209" y="1561750"/>
            <a:ext cx="9089580" cy="4496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09/10/14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09/10/14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578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2341" y="3470821"/>
            <a:ext cx="8495317" cy="23425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09/10/14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omunidadedeaprendizagem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3877"/>
            <a:ext cx="10160000" cy="7072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40030"/>
            <a:ext cx="10160000" cy="1979969"/>
          </a:xfrm>
          <a:custGeom>
            <a:avLst/>
            <a:gdLst/>
            <a:ahLst/>
            <a:cxnLst/>
            <a:rect l="l" t="t" r="r" b="b"/>
            <a:pathLst>
              <a:path w="10160000" h="1979969">
                <a:moveTo>
                  <a:pt x="3500991" y="0"/>
                </a:moveTo>
                <a:lnTo>
                  <a:pt x="3107932" y="13306"/>
                </a:lnTo>
                <a:lnTo>
                  <a:pt x="2717941" y="40077"/>
                </a:lnTo>
                <a:lnTo>
                  <a:pt x="2332552" y="78883"/>
                </a:lnTo>
                <a:lnTo>
                  <a:pt x="1953301" y="128294"/>
                </a:lnTo>
                <a:lnTo>
                  <a:pt x="1581720" y="186878"/>
                </a:lnTo>
                <a:lnTo>
                  <a:pt x="1219345" y="253205"/>
                </a:lnTo>
                <a:lnTo>
                  <a:pt x="867709" y="325846"/>
                </a:lnTo>
                <a:lnTo>
                  <a:pt x="528346" y="403369"/>
                </a:lnTo>
                <a:lnTo>
                  <a:pt x="202792" y="484344"/>
                </a:lnTo>
                <a:lnTo>
                  <a:pt x="0" y="538601"/>
                </a:lnTo>
                <a:lnTo>
                  <a:pt x="0" y="1979969"/>
                </a:lnTo>
                <a:lnTo>
                  <a:pt x="10160000" y="1979969"/>
                </a:lnTo>
                <a:lnTo>
                  <a:pt x="10160000" y="441408"/>
                </a:lnTo>
                <a:lnTo>
                  <a:pt x="9402000" y="441408"/>
                </a:lnTo>
                <a:lnTo>
                  <a:pt x="9180229" y="436988"/>
                </a:lnTo>
                <a:lnTo>
                  <a:pt x="8954199" y="427166"/>
                </a:lnTo>
                <a:lnTo>
                  <a:pt x="8723330" y="412529"/>
                </a:lnTo>
                <a:lnTo>
                  <a:pt x="8487037" y="393663"/>
                </a:lnTo>
                <a:lnTo>
                  <a:pt x="7995851" y="345584"/>
                </a:lnTo>
                <a:lnTo>
                  <a:pt x="6331531" y="160783"/>
                </a:lnTo>
                <a:lnTo>
                  <a:pt x="5697628" y="101287"/>
                </a:lnTo>
                <a:lnTo>
                  <a:pt x="5363218" y="74571"/>
                </a:lnTo>
                <a:lnTo>
                  <a:pt x="5016391" y="50657"/>
                </a:lnTo>
                <a:lnTo>
                  <a:pt x="4656565" y="30131"/>
                </a:lnTo>
                <a:lnTo>
                  <a:pt x="4283158" y="13580"/>
                </a:lnTo>
                <a:lnTo>
                  <a:pt x="3895585" y="1589"/>
                </a:lnTo>
                <a:lnTo>
                  <a:pt x="3500991" y="0"/>
                </a:lnTo>
                <a:close/>
              </a:path>
              <a:path w="10160000" h="1979969">
                <a:moveTo>
                  <a:pt x="10160000" y="421559"/>
                </a:moveTo>
                <a:lnTo>
                  <a:pt x="10040905" y="426806"/>
                </a:lnTo>
                <a:lnTo>
                  <a:pt x="9620097" y="439840"/>
                </a:lnTo>
                <a:lnTo>
                  <a:pt x="9402000" y="441408"/>
                </a:lnTo>
                <a:lnTo>
                  <a:pt x="10160000" y="441408"/>
                </a:lnTo>
                <a:lnTo>
                  <a:pt x="10160000" y="421559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42876" y="6446985"/>
            <a:ext cx="7433309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Ginásio Expe</a:t>
            </a:r>
            <a:r>
              <a:rPr sz="4000" spc="95" dirty="0" smtClean="0">
                <a:solidFill>
                  <a:srgbClr val="FFFFFF"/>
                </a:solidFill>
                <a:latin typeface="Gill Sans Light"/>
                <a:cs typeface="Gill Sans Light"/>
              </a:rPr>
              <a:t>r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imental</a:t>
            </a:r>
            <a:r>
              <a:rPr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Epitácio</a:t>
            </a:r>
            <a:r>
              <a:rPr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spc="-204" dirty="0" smtClean="0">
                <a:solidFill>
                  <a:srgbClr val="FFFFFF"/>
                </a:solidFill>
                <a:latin typeface="Gill Sans Light"/>
                <a:cs typeface="Gill Sans Light"/>
              </a:rPr>
              <a:t>P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essoa</a:t>
            </a:r>
            <a:endParaRPr sz="4000">
              <a:latin typeface="Gill Sans Light"/>
              <a:cs typeface="Gill Sans 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Processo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9300" y="3902621"/>
            <a:ext cx="5185410" cy="2089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5. Seleção das AEE’s: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600"/>
              </a:lnSpc>
            </a:pPr>
            <a:endParaRPr sz="6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Grupo Inte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ati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-21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ertúlia Literárias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articipação Educati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da Comunidade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49600" y="2078310"/>
            <a:ext cx="3860708" cy="819046"/>
          </a:xfrm>
          <a:custGeom>
            <a:avLst/>
            <a:gdLst/>
            <a:ahLst/>
            <a:cxnLst/>
            <a:rect l="l" t="t" r="r" b="b"/>
            <a:pathLst>
              <a:path w="3860708" h="819046">
                <a:moveTo>
                  <a:pt x="903867" y="1765"/>
                </a:moveTo>
                <a:lnTo>
                  <a:pt x="13248" y="2405"/>
                </a:lnTo>
                <a:lnTo>
                  <a:pt x="9066" y="45392"/>
                </a:lnTo>
                <a:lnTo>
                  <a:pt x="7509" y="78579"/>
                </a:lnTo>
                <a:lnTo>
                  <a:pt x="7559" y="95100"/>
                </a:lnTo>
                <a:lnTo>
                  <a:pt x="8424" y="110431"/>
                </a:lnTo>
                <a:lnTo>
                  <a:pt x="10304" y="123716"/>
                </a:lnTo>
                <a:lnTo>
                  <a:pt x="13431" y="134176"/>
                </a:lnTo>
                <a:lnTo>
                  <a:pt x="15307" y="138565"/>
                </a:lnTo>
                <a:lnTo>
                  <a:pt x="17006" y="143075"/>
                </a:lnTo>
                <a:lnTo>
                  <a:pt x="21977" y="184028"/>
                </a:lnTo>
                <a:lnTo>
                  <a:pt x="22197" y="199442"/>
                </a:lnTo>
                <a:lnTo>
                  <a:pt x="22135" y="218445"/>
                </a:lnTo>
                <a:lnTo>
                  <a:pt x="21096" y="270268"/>
                </a:lnTo>
                <a:lnTo>
                  <a:pt x="18872" y="340478"/>
                </a:lnTo>
                <a:lnTo>
                  <a:pt x="17251" y="385022"/>
                </a:lnTo>
                <a:lnTo>
                  <a:pt x="15289" y="436194"/>
                </a:lnTo>
                <a:lnTo>
                  <a:pt x="12849" y="497618"/>
                </a:lnTo>
                <a:lnTo>
                  <a:pt x="10299" y="560444"/>
                </a:lnTo>
                <a:lnTo>
                  <a:pt x="7252" y="634535"/>
                </a:lnTo>
                <a:lnTo>
                  <a:pt x="0" y="809180"/>
                </a:lnTo>
                <a:lnTo>
                  <a:pt x="2208604" y="819046"/>
                </a:lnTo>
                <a:lnTo>
                  <a:pt x="3831297" y="816571"/>
                </a:lnTo>
                <a:lnTo>
                  <a:pt x="3837670" y="679816"/>
                </a:lnTo>
                <a:lnTo>
                  <a:pt x="3846048" y="497618"/>
                </a:lnTo>
                <a:lnTo>
                  <a:pt x="3850415" y="401142"/>
                </a:lnTo>
                <a:lnTo>
                  <a:pt x="3854427" y="310829"/>
                </a:lnTo>
                <a:lnTo>
                  <a:pt x="3856233" y="269245"/>
                </a:lnTo>
                <a:lnTo>
                  <a:pt x="3859007" y="202908"/>
                </a:lnTo>
                <a:lnTo>
                  <a:pt x="3860586" y="159987"/>
                </a:lnTo>
                <a:lnTo>
                  <a:pt x="3860708" y="154258"/>
                </a:lnTo>
                <a:lnTo>
                  <a:pt x="3860638" y="134099"/>
                </a:lnTo>
                <a:lnTo>
                  <a:pt x="3854819" y="93432"/>
                </a:lnTo>
                <a:lnTo>
                  <a:pt x="3843625" y="47769"/>
                </a:lnTo>
                <a:lnTo>
                  <a:pt x="3832379" y="4178"/>
                </a:lnTo>
                <a:lnTo>
                  <a:pt x="2151385" y="4178"/>
                </a:lnTo>
                <a:lnTo>
                  <a:pt x="903867" y="1765"/>
                </a:lnTo>
                <a:close/>
              </a:path>
              <a:path w="3860708" h="819046">
                <a:moveTo>
                  <a:pt x="3831297" y="0"/>
                </a:moveTo>
                <a:lnTo>
                  <a:pt x="2151385" y="4178"/>
                </a:lnTo>
                <a:lnTo>
                  <a:pt x="3832379" y="4178"/>
                </a:lnTo>
                <a:lnTo>
                  <a:pt x="383129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80879" y="1489621"/>
            <a:ext cx="3398520" cy="1227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Outubro de 2013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4"/>
              </a:spcBef>
            </a:pPr>
            <a:endParaRPr sz="1200" dirty="0"/>
          </a:p>
          <a:p>
            <a:pPr marL="12700" marR="12700" algn="ctr">
              <a:lnSpc>
                <a:spcPct val="1042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Implementação das Atuações Educativas de Êxito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Processo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49600" y="2078310"/>
            <a:ext cx="3860708" cy="819046"/>
          </a:xfrm>
          <a:custGeom>
            <a:avLst/>
            <a:gdLst/>
            <a:ahLst/>
            <a:cxnLst/>
            <a:rect l="l" t="t" r="r" b="b"/>
            <a:pathLst>
              <a:path w="3860708" h="819046">
                <a:moveTo>
                  <a:pt x="903867" y="1765"/>
                </a:moveTo>
                <a:lnTo>
                  <a:pt x="13248" y="2405"/>
                </a:lnTo>
                <a:lnTo>
                  <a:pt x="9066" y="45392"/>
                </a:lnTo>
                <a:lnTo>
                  <a:pt x="7509" y="78579"/>
                </a:lnTo>
                <a:lnTo>
                  <a:pt x="7559" y="95100"/>
                </a:lnTo>
                <a:lnTo>
                  <a:pt x="8424" y="110431"/>
                </a:lnTo>
                <a:lnTo>
                  <a:pt x="10304" y="123716"/>
                </a:lnTo>
                <a:lnTo>
                  <a:pt x="13431" y="134176"/>
                </a:lnTo>
                <a:lnTo>
                  <a:pt x="15307" y="138565"/>
                </a:lnTo>
                <a:lnTo>
                  <a:pt x="17006" y="143075"/>
                </a:lnTo>
                <a:lnTo>
                  <a:pt x="21977" y="184028"/>
                </a:lnTo>
                <a:lnTo>
                  <a:pt x="22197" y="199442"/>
                </a:lnTo>
                <a:lnTo>
                  <a:pt x="22135" y="218445"/>
                </a:lnTo>
                <a:lnTo>
                  <a:pt x="21096" y="270268"/>
                </a:lnTo>
                <a:lnTo>
                  <a:pt x="18872" y="340478"/>
                </a:lnTo>
                <a:lnTo>
                  <a:pt x="17251" y="385022"/>
                </a:lnTo>
                <a:lnTo>
                  <a:pt x="15289" y="436194"/>
                </a:lnTo>
                <a:lnTo>
                  <a:pt x="12849" y="497618"/>
                </a:lnTo>
                <a:lnTo>
                  <a:pt x="10299" y="560444"/>
                </a:lnTo>
                <a:lnTo>
                  <a:pt x="7252" y="634535"/>
                </a:lnTo>
                <a:lnTo>
                  <a:pt x="0" y="809180"/>
                </a:lnTo>
                <a:lnTo>
                  <a:pt x="2208604" y="819046"/>
                </a:lnTo>
                <a:lnTo>
                  <a:pt x="3831297" y="816571"/>
                </a:lnTo>
                <a:lnTo>
                  <a:pt x="3837670" y="679816"/>
                </a:lnTo>
                <a:lnTo>
                  <a:pt x="3846048" y="497618"/>
                </a:lnTo>
                <a:lnTo>
                  <a:pt x="3850415" y="401142"/>
                </a:lnTo>
                <a:lnTo>
                  <a:pt x="3854427" y="310829"/>
                </a:lnTo>
                <a:lnTo>
                  <a:pt x="3856233" y="269245"/>
                </a:lnTo>
                <a:lnTo>
                  <a:pt x="3859007" y="202908"/>
                </a:lnTo>
                <a:lnTo>
                  <a:pt x="3860586" y="159987"/>
                </a:lnTo>
                <a:lnTo>
                  <a:pt x="3860708" y="154258"/>
                </a:lnTo>
                <a:lnTo>
                  <a:pt x="3860638" y="134099"/>
                </a:lnTo>
                <a:lnTo>
                  <a:pt x="3854819" y="93432"/>
                </a:lnTo>
                <a:lnTo>
                  <a:pt x="3843625" y="47769"/>
                </a:lnTo>
                <a:lnTo>
                  <a:pt x="3832379" y="4178"/>
                </a:lnTo>
                <a:lnTo>
                  <a:pt x="2151385" y="4178"/>
                </a:lnTo>
                <a:lnTo>
                  <a:pt x="903867" y="1765"/>
                </a:lnTo>
                <a:close/>
              </a:path>
              <a:path w="3860708" h="819046">
                <a:moveTo>
                  <a:pt x="3831297" y="0"/>
                </a:moveTo>
                <a:lnTo>
                  <a:pt x="2151385" y="4178"/>
                </a:lnTo>
                <a:lnTo>
                  <a:pt x="3832379" y="4178"/>
                </a:lnTo>
                <a:lnTo>
                  <a:pt x="383129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80879" y="1489621"/>
            <a:ext cx="3398520" cy="1227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Outubro de 2013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4"/>
              </a:spcBef>
            </a:pPr>
            <a:endParaRPr sz="1200" dirty="0"/>
          </a:p>
          <a:p>
            <a:pPr marL="12700" marR="12700" algn="ctr">
              <a:lnSpc>
                <a:spcPct val="1042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Implementação das Atuações Educativas de Êxito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4525" y="4453108"/>
            <a:ext cx="4412615" cy="1085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Grupos Interativos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nas aulas de matemática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do 9° an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100"/>
              </a:lnSpc>
            </a:pPr>
            <a:endParaRPr sz="1100" dirty="0"/>
          </a:p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Uma 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ez por semana.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7400" y="3622714"/>
            <a:ext cx="3835955" cy="2762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Processo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49600" y="2078310"/>
            <a:ext cx="3860708" cy="819046"/>
          </a:xfrm>
          <a:custGeom>
            <a:avLst/>
            <a:gdLst/>
            <a:ahLst/>
            <a:cxnLst/>
            <a:rect l="l" t="t" r="r" b="b"/>
            <a:pathLst>
              <a:path w="3860708" h="819046">
                <a:moveTo>
                  <a:pt x="903867" y="1765"/>
                </a:moveTo>
                <a:lnTo>
                  <a:pt x="13248" y="2405"/>
                </a:lnTo>
                <a:lnTo>
                  <a:pt x="9066" y="45392"/>
                </a:lnTo>
                <a:lnTo>
                  <a:pt x="7509" y="78579"/>
                </a:lnTo>
                <a:lnTo>
                  <a:pt x="7559" y="95100"/>
                </a:lnTo>
                <a:lnTo>
                  <a:pt x="8424" y="110431"/>
                </a:lnTo>
                <a:lnTo>
                  <a:pt x="10304" y="123716"/>
                </a:lnTo>
                <a:lnTo>
                  <a:pt x="13431" y="134176"/>
                </a:lnTo>
                <a:lnTo>
                  <a:pt x="15307" y="138565"/>
                </a:lnTo>
                <a:lnTo>
                  <a:pt x="17006" y="143075"/>
                </a:lnTo>
                <a:lnTo>
                  <a:pt x="21977" y="184028"/>
                </a:lnTo>
                <a:lnTo>
                  <a:pt x="22197" y="199442"/>
                </a:lnTo>
                <a:lnTo>
                  <a:pt x="22135" y="218445"/>
                </a:lnTo>
                <a:lnTo>
                  <a:pt x="21096" y="270268"/>
                </a:lnTo>
                <a:lnTo>
                  <a:pt x="18872" y="340478"/>
                </a:lnTo>
                <a:lnTo>
                  <a:pt x="17251" y="385022"/>
                </a:lnTo>
                <a:lnTo>
                  <a:pt x="15289" y="436194"/>
                </a:lnTo>
                <a:lnTo>
                  <a:pt x="12849" y="497618"/>
                </a:lnTo>
                <a:lnTo>
                  <a:pt x="10299" y="560444"/>
                </a:lnTo>
                <a:lnTo>
                  <a:pt x="7252" y="634535"/>
                </a:lnTo>
                <a:lnTo>
                  <a:pt x="0" y="809180"/>
                </a:lnTo>
                <a:lnTo>
                  <a:pt x="2208604" y="819046"/>
                </a:lnTo>
                <a:lnTo>
                  <a:pt x="3831297" y="816571"/>
                </a:lnTo>
                <a:lnTo>
                  <a:pt x="3837670" y="679816"/>
                </a:lnTo>
                <a:lnTo>
                  <a:pt x="3846048" y="497618"/>
                </a:lnTo>
                <a:lnTo>
                  <a:pt x="3850415" y="401142"/>
                </a:lnTo>
                <a:lnTo>
                  <a:pt x="3854427" y="310829"/>
                </a:lnTo>
                <a:lnTo>
                  <a:pt x="3856233" y="269245"/>
                </a:lnTo>
                <a:lnTo>
                  <a:pt x="3859007" y="202908"/>
                </a:lnTo>
                <a:lnTo>
                  <a:pt x="3860586" y="159987"/>
                </a:lnTo>
                <a:lnTo>
                  <a:pt x="3860708" y="154258"/>
                </a:lnTo>
                <a:lnTo>
                  <a:pt x="3860638" y="134099"/>
                </a:lnTo>
                <a:lnTo>
                  <a:pt x="3854819" y="93432"/>
                </a:lnTo>
                <a:lnTo>
                  <a:pt x="3843625" y="47769"/>
                </a:lnTo>
                <a:lnTo>
                  <a:pt x="3832379" y="4178"/>
                </a:lnTo>
                <a:lnTo>
                  <a:pt x="2151385" y="4178"/>
                </a:lnTo>
                <a:lnTo>
                  <a:pt x="903867" y="1765"/>
                </a:lnTo>
                <a:close/>
              </a:path>
              <a:path w="3860708" h="819046">
                <a:moveTo>
                  <a:pt x="3831297" y="0"/>
                </a:moveTo>
                <a:lnTo>
                  <a:pt x="2151385" y="4178"/>
                </a:lnTo>
                <a:lnTo>
                  <a:pt x="3832379" y="4178"/>
                </a:lnTo>
                <a:lnTo>
                  <a:pt x="383129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80879" y="1489621"/>
            <a:ext cx="3398520" cy="1202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Outubro de 2013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4"/>
              </a:spcBef>
            </a:pPr>
            <a:endParaRPr sz="1000" dirty="0"/>
          </a:p>
          <a:p>
            <a:pPr marL="12700" marR="12700" algn="ctr">
              <a:lnSpc>
                <a:spcPct val="1042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Implementação das Atuações Educativas de Êxito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4525" y="3624345"/>
            <a:ext cx="4009390" cy="2800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Tertúlia literária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 todos os anos, uma 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ez por semana.</a:t>
            </a:r>
            <a:endParaRPr sz="2000" dirty="0">
              <a:latin typeface="Verdana"/>
              <a:cs typeface="Verdana"/>
            </a:endParaRPr>
          </a:p>
          <a:p>
            <a:pPr marL="12700" marR="1720214">
              <a:lnSpc>
                <a:spcPct val="1458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Livros escolhidos: Dom Qui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x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ote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O ret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ato de Dorian G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endParaRPr sz="2000" dirty="0">
              <a:latin typeface="Verdana"/>
              <a:cs typeface="Verdana"/>
            </a:endParaRPr>
          </a:p>
          <a:p>
            <a:pPr marL="12700" marR="239395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olta ao mundo em 80 dias As mil e uma noites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omeu e Julieta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09800" y="3240950"/>
            <a:ext cx="2362200" cy="3582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Processo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49600" y="2078310"/>
            <a:ext cx="3860708" cy="819046"/>
          </a:xfrm>
          <a:custGeom>
            <a:avLst/>
            <a:gdLst/>
            <a:ahLst/>
            <a:cxnLst/>
            <a:rect l="l" t="t" r="r" b="b"/>
            <a:pathLst>
              <a:path w="3860708" h="819046">
                <a:moveTo>
                  <a:pt x="903867" y="1765"/>
                </a:moveTo>
                <a:lnTo>
                  <a:pt x="13248" y="2405"/>
                </a:lnTo>
                <a:lnTo>
                  <a:pt x="9066" y="45392"/>
                </a:lnTo>
                <a:lnTo>
                  <a:pt x="7509" y="78579"/>
                </a:lnTo>
                <a:lnTo>
                  <a:pt x="7559" y="95100"/>
                </a:lnTo>
                <a:lnTo>
                  <a:pt x="8424" y="110431"/>
                </a:lnTo>
                <a:lnTo>
                  <a:pt x="10304" y="123716"/>
                </a:lnTo>
                <a:lnTo>
                  <a:pt x="13431" y="134176"/>
                </a:lnTo>
                <a:lnTo>
                  <a:pt x="15307" y="138565"/>
                </a:lnTo>
                <a:lnTo>
                  <a:pt x="17006" y="143075"/>
                </a:lnTo>
                <a:lnTo>
                  <a:pt x="21977" y="184028"/>
                </a:lnTo>
                <a:lnTo>
                  <a:pt x="22197" y="199442"/>
                </a:lnTo>
                <a:lnTo>
                  <a:pt x="22135" y="218445"/>
                </a:lnTo>
                <a:lnTo>
                  <a:pt x="21096" y="270268"/>
                </a:lnTo>
                <a:lnTo>
                  <a:pt x="18872" y="340478"/>
                </a:lnTo>
                <a:lnTo>
                  <a:pt x="17251" y="385022"/>
                </a:lnTo>
                <a:lnTo>
                  <a:pt x="15289" y="436194"/>
                </a:lnTo>
                <a:lnTo>
                  <a:pt x="12849" y="497618"/>
                </a:lnTo>
                <a:lnTo>
                  <a:pt x="10299" y="560444"/>
                </a:lnTo>
                <a:lnTo>
                  <a:pt x="7252" y="634535"/>
                </a:lnTo>
                <a:lnTo>
                  <a:pt x="0" y="809180"/>
                </a:lnTo>
                <a:lnTo>
                  <a:pt x="2208604" y="819046"/>
                </a:lnTo>
                <a:lnTo>
                  <a:pt x="3831297" y="816571"/>
                </a:lnTo>
                <a:lnTo>
                  <a:pt x="3837670" y="679816"/>
                </a:lnTo>
                <a:lnTo>
                  <a:pt x="3846048" y="497618"/>
                </a:lnTo>
                <a:lnTo>
                  <a:pt x="3850415" y="401142"/>
                </a:lnTo>
                <a:lnTo>
                  <a:pt x="3854427" y="310829"/>
                </a:lnTo>
                <a:lnTo>
                  <a:pt x="3856233" y="269245"/>
                </a:lnTo>
                <a:lnTo>
                  <a:pt x="3859007" y="202908"/>
                </a:lnTo>
                <a:lnTo>
                  <a:pt x="3860586" y="159987"/>
                </a:lnTo>
                <a:lnTo>
                  <a:pt x="3860708" y="154258"/>
                </a:lnTo>
                <a:lnTo>
                  <a:pt x="3860638" y="134099"/>
                </a:lnTo>
                <a:lnTo>
                  <a:pt x="3854819" y="93432"/>
                </a:lnTo>
                <a:lnTo>
                  <a:pt x="3843625" y="47769"/>
                </a:lnTo>
                <a:lnTo>
                  <a:pt x="3832379" y="4178"/>
                </a:lnTo>
                <a:lnTo>
                  <a:pt x="2151385" y="4178"/>
                </a:lnTo>
                <a:lnTo>
                  <a:pt x="903867" y="1765"/>
                </a:lnTo>
                <a:close/>
              </a:path>
              <a:path w="3860708" h="819046">
                <a:moveTo>
                  <a:pt x="3831297" y="0"/>
                </a:moveTo>
                <a:lnTo>
                  <a:pt x="2151385" y="4178"/>
                </a:lnTo>
                <a:lnTo>
                  <a:pt x="3832379" y="4178"/>
                </a:lnTo>
                <a:lnTo>
                  <a:pt x="383129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80879" y="1489621"/>
            <a:ext cx="3398520" cy="1202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Outubro de 2013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4"/>
              </a:spcBef>
            </a:pPr>
            <a:endParaRPr sz="1000" dirty="0"/>
          </a:p>
          <a:p>
            <a:pPr marL="12700" marR="12700" algn="ctr">
              <a:lnSpc>
                <a:spcPct val="1042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Implementação das Atuações Educativas de Êxito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8300" y="4029519"/>
            <a:ext cx="3976370" cy="1720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96545">
              <a:lnSpc>
                <a:spcPct val="104200"/>
              </a:lnSpc>
            </a:pP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Participação educativa da comunidade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Organização de três comissões mistas pa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organização e realização dos sonhos.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2200" y="3479800"/>
            <a:ext cx="4092777" cy="2899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Resultado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0870" y="16289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0836" y="3738265"/>
            <a:ext cx="677862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8971D"/>
                </a:solidFill>
                <a:latin typeface="Verdana"/>
                <a:cs typeface="Verdana"/>
                <a:hlinkClick r:id="rId2"/>
              </a:rPr>
              <a:t>www.comunidadedeaprendizagem.com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030806"/>
            <a:ext cx="4601845" cy="1155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899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Direção: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Marly Vice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direção: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Carla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4433018"/>
            <a:ext cx="7601584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Endereço:</a:t>
            </a:r>
            <a:r>
              <a:rPr sz="2000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2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ua</a:t>
            </a:r>
            <a:r>
              <a:rPr sz="2000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Ernesto</a:t>
            </a:r>
            <a:r>
              <a:rPr sz="2000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00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Sousa,</a:t>
            </a:r>
            <a:r>
              <a:rPr sz="2000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153</a:t>
            </a:r>
            <a:r>
              <a:rPr sz="2000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2000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Rio</a:t>
            </a:r>
            <a:r>
              <a:rPr sz="2000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00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Janeiro</a:t>
            </a:r>
            <a:r>
              <a:rPr sz="2000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2000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RJ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Sobre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a escola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2054771"/>
            <a:ext cx="5380355" cy="3613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Escola de 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2</a:t>
            </a:r>
            <a:r>
              <a:rPr sz="1725" spc="7" baseline="31400" dirty="0" smtClean="0">
                <a:solidFill>
                  <a:srgbClr val="333333"/>
                </a:solidFill>
                <a:latin typeface="Verdana"/>
                <a:cs typeface="Verdana"/>
              </a:rPr>
              <a:t>o </a:t>
            </a:r>
            <a:r>
              <a:rPr sz="1725" spc="-157" baseline="3140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segmento fundada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 1966</a:t>
            </a:r>
            <a:endParaRPr sz="200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Número de aluno</a:t>
            </a:r>
            <a:r>
              <a:rPr sz="2000" b="1" spc="-5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: 210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Número de professore</a:t>
            </a:r>
            <a:r>
              <a:rPr sz="2000" b="1" spc="-5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:14</a:t>
            </a:r>
            <a:endParaRPr sz="200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ct val="104200"/>
              </a:lnSpc>
            </a:pP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Outros projetos e programas da SM</a:t>
            </a:r>
            <a:r>
              <a:rPr sz="2000" b="1" spc="-5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: 2012 - implementação do Ginásio Experimental</a:t>
            </a:r>
            <a:endParaRPr sz="200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12700" marR="374015">
              <a:lnSpc>
                <a:spcPct val="104200"/>
              </a:lnSpc>
            </a:pP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Origem dos aluno</a:t>
            </a:r>
            <a:r>
              <a:rPr sz="2000" b="1" spc="-5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: Comunidades do Morro do Cruz, da Cháca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do Céu, da Casa B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anca e do Anda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aí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20753" y="2170368"/>
            <a:ext cx="2750233" cy="3545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Resultados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- Português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18209" y="5616457"/>
            <a:ext cx="233679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3,7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551" y="2061826"/>
            <a:ext cx="187325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59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9551" y="3189338"/>
            <a:ext cx="187325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25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551" y="3681573"/>
            <a:ext cx="187325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13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49920" y="4204450"/>
            <a:ext cx="106680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8600" y="1895475"/>
            <a:ext cx="187325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61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78787" y="3033217"/>
            <a:ext cx="187325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27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9157" y="3805952"/>
            <a:ext cx="106680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9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19157" y="4252628"/>
            <a:ext cx="106680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45554" y="2186203"/>
            <a:ext cx="187325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55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45554" y="2705568"/>
            <a:ext cx="187325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41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85924" y="4313505"/>
            <a:ext cx="106680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2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84924" y="5551044"/>
            <a:ext cx="233679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3,5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22456" y="5022850"/>
            <a:ext cx="233679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5,4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7670" y="5755388"/>
            <a:ext cx="66294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IDEB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98600" y="4114800"/>
            <a:ext cx="1567815" cy="5154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6515" algn="r">
              <a:lnSpc>
                <a:spcPct val="163700"/>
              </a:lnSpc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ançado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97410" y="4419600"/>
            <a:ext cx="1510665" cy="3061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300"/>
              </a:lnSpc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Insuficiente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97410" y="2755437"/>
            <a:ext cx="156781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 smtClean="0">
                <a:solidFill>
                  <a:srgbClr val="333333"/>
                </a:solidFill>
                <a:latin typeface="Verdana"/>
                <a:cs typeface="Verdana"/>
              </a:rPr>
              <a:t>Proficiente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06437" y="2121935"/>
            <a:ext cx="84074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r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Básico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97410" y="2226156"/>
            <a:ext cx="84074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Básico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55103" y="5250652"/>
            <a:ext cx="3885234" cy="659777"/>
          </a:xfrm>
          <a:custGeom>
            <a:avLst/>
            <a:gdLst/>
            <a:ahLst/>
            <a:cxnLst/>
            <a:rect l="l" t="t" r="r" b="b"/>
            <a:pathLst>
              <a:path w="3885234" h="659777">
                <a:moveTo>
                  <a:pt x="0" y="659777"/>
                </a:moveTo>
                <a:lnTo>
                  <a:pt x="1916188" y="589013"/>
                </a:lnTo>
                <a:lnTo>
                  <a:pt x="3885234" y="0"/>
                </a:lnTo>
              </a:path>
            </a:pathLst>
          </a:custGeom>
          <a:ln w="38100">
            <a:solidFill>
              <a:srgbClr val="70A5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8000" y="48323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70A5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54400" y="4432300"/>
            <a:ext cx="3884206" cy="114300"/>
          </a:xfrm>
          <a:custGeom>
            <a:avLst/>
            <a:gdLst/>
            <a:ahLst/>
            <a:cxnLst/>
            <a:rect l="l" t="t" r="r" b="b"/>
            <a:pathLst>
              <a:path w="3884206" h="114300">
                <a:moveTo>
                  <a:pt x="0" y="0"/>
                </a:moveTo>
                <a:lnTo>
                  <a:pt x="1991906" y="0"/>
                </a:lnTo>
                <a:lnTo>
                  <a:pt x="3884206" y="114300"/>
                </a:lnTo>
              </a:path>
            </a:pathLst>
          </a:custGeom>
          <a:ln w="12700">
            <a:solidFill>
              <a:srgbClr val="3382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54400" y="2935126"/>
            <a:ext cx="3884549" cy="1112418"/>
          </a:xfrm>
          <a:custGeom>
            <a:avLst/>
            <a:gdLst/>
            <a:ahLst/>
            <a:cxnLst/>
            <a:rect l="l" t="t" r="r" b="b"/>
            <a:pathLst>
              <a:path w="3884549" h="1112418">
                <a:moveTo>
                  <a:pt x="0" y="998118"/>
                </a:moveTo>
                <a:lnTo>
                  <a:pt x="2020430" y="1112418"/>
                </a:lnTo>
                <a:lnTo>
                  <a:pt x="3884549" y="0"/>
                </a:lnTo>
              </a:path>
            </a:pathLst>
          </a:custGeom>
          <a:ln w="12699">
            <a:solidFill>
              <a:srgbClr val="E233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53951" y="3225781"/>
            <a:ext cx="3891978" cy="1321701"/>
          </a:xfrm>
          <a:custGeom>
            <a:avLst/>
            <a:gdLst/>
            <a:ahLst/>
            <a:cxnLst/>
            <a:rect l="l" t="t" r="r" b="b"/>
            <a:pathLst>
              <a:path w="3891978" h="1321701">
                <a:moveTo>
                  <a:pt x="0" y="197154"/>
                </a:moveTo>
                <a:lnTo>
                  <a:pt x="2018271" y="0"/>
                </a:lnTo>
                <a:lnTo>
                  <a:pt x="3891978" y="1321701"/>
                </a:lnTo>
              </a:path>
            </a:pathLst>
          </a:custGeom>
          <a:ln w="12700">
            <a:solidFill>
              <a:srgbClr val="70A5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53208" y="2133600"/>
            <a:ext cx="3892588" cy="304800"/>
          </a:xfrm>
          <a:custGeom>
            <a:avLst/>
            <a:gdLst/>
            <a:ahLst/>
            <a:cxnLst/>
            <a:rect l="l" t="t" r="r" b="b"/>
            <a:pathLst>
              <a:path w="3892588" h="304800">
                <a:moveTo>
                  <a:pt x="0" y="177800"/>
                </a:moveTo>
                <a:lnTo>
                  <a:pt x="2021611" y="0"/>
                </a:lnTo>
                <a:lnTo>
                  <a:pt x="3892588" y="304800"/>
                </a:lnTo>
              </a:path>
            </a:pathLst>
          </a:custGeom>
          <a:ln w="12700">
            <a:solidFill>
              <a:srgbClr val="E8BA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549069" y="6307862"/>
            <a:ext cx="67183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2007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10653" y="6307862"/>
            <a:ext cx="67183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2009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24069" y="6307862"/>
            <a:ext cx="67183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2011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5200" y="3200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Insuficiente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422400" y="3733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spc="-15" dirty="0" err="1" smtClean="0">
                <a:solidFill>
                  <a:srgbClr val="333333"/>
                </a:solidFill>
                <a:latin typeface="Verdana"/>
                <a:cs typeface="Verdana"/>
              </a:rPr>
              <a:t>Proficiente</a:t>
            </a:r>
            <a:endParaRPr lang="en-US" dirty="0"/>
          </a:p>
        </p:txBody>
      </p:sp>
      <p:sp>
        <p:nvSpPr>
          <p:cNvPr id="34" name="object 18"/>
          <p:cNvSpPr txBox="1"/>
          <p:nvPr/>
        </p:nvSpPr>
        <p:spPr>
          <a:xfrm>
            <a:off x="7855585" y="3962400"/>
            <a:ext cx="1567815" cy="566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6515">
              <a:lnSpc>
                <a:spcPct val="163700"/>
              </a:lnSpc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ançado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91304" y="39756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4" grpId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5" grpId="0" animBg="1"/>
      <p:bldP spid="26" grpId="0" animBg="1"/>
      <p:bldP spid="27" grpId="0" animBg="1"/>
      <p:bldP spid="28" grpId="0" animBg="1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Resultados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- Matemática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18209" y="5616457"/>
            <a:ext cx="233679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3,7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9551" y="3113138"/>
            <a:ext cx="187325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41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9551" y="2503330"/>
            <a:ext cx="187325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59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49920" y="4470394"/>
            <a:ext cx="106680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78787" y="2734429"/>
            <a:ext cx="187325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52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8787" y="3093322"/>
            <a:ext cx="187325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45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19157" y="4199205"/>
            <a:ext cx="106680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9157" y="4470394"/>
            <a:ext cx="106680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45554" y="2027913"/>
            <a:ext cx="187325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71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45554" y="3464077"/>
            <a:ext cx="187325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17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85924" y="4199205"/>
            <a:ext cx="106680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85924" y="3884058"/>
            <a:ext cx="106680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84924" y="5551044"/>
            <a:ext cx="233679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3,5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22456" y="5022850"/>
            <a:ext cx="233679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dirty="0" smtClean="0">
                <a:solidFill>
                  <a:srgbClr val="333333"/>
                </a:solidFill>
                <a:latin typeface="Verdana"/>
                <a:cs typeface="Verdana"/>
              </a:rPr>
              <a:t>5,4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7670" y="5755388"/>
            <a:ext cx="66294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IDEB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97410" y="4073790"/>
            <a:ext cx="1731645" cy="345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 smtClean="0">
                <a:solidFill>
                  <a:srgbClr val="333333"/>
                </a:solidFill>
                <a:latin typeface="Verdana"/>
                <a:cs typeface="Verdana"/>
              </a:rPr>
              <a:t>Insuficient</a:t>
            </a:r>
            <a:r>
              <a:rPr lang="pt-PT" sz="2000" b="1" spc="-15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97410" y="3319888"/>
            <a:ext cx="136588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Proficiente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97410" y="1998022"/>
            <a:ext cx="84074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Básico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455103" y="5250652"/>
            <a:ext cx="3885234" cy="659777"/>
          </a:xfrm>
          <a:custGeom>
            <a:avLst/>
            <a:gdLst/>
            <a:ahLst/>
            <a:cxnLst/>
            <a:rect l="l" t="t" r="r" b="b"/>
            <a:pathLst>
              <a:path w="3885234" h="659777">
                <a:moveTo>
                  <a:pt x="0" y="659777"/>
                </a:moveTo>
                <a:lnTo>
                  <a:pt x="1916188" y="589013"/>
                </a:lnTo>
                <a:lnTo>
                  <a:pt x="3885234" y="0"/>
                </a:lnTo>
              </a:path>
            </a:pathLst>
          </a:custGeom>
          <a:ln w="38100">
            <a:solidFill>
              <a:srgbClr val="70A5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8000" y="483235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70A5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54400" y="4368800"/>
            <a:ext cx="3887800" cy="279400"/>
          </a:xfrm>
          <a:custGeom>
            <a:avLst/>
            <a:gdLst/>
            <a:ahLst/>
            <a:cxnLst/>
            <a:rect l="l" t="t" r="r" b="b"/>
            <a:pathLst>
              <a:path w="3887800" h="279400">
                <a:moveTo>
                  <a:pt x="0" y="279400"/>
                </a:moveTo>
                <a:lnTo>
                  <a:pt x="1991906" y="279400"/>
                </a:lnTo>
                <a:lnTo>
                  <a:pt x="3887800" y="0"/>
                </a:lnTo>
              </a:path>
            </a:pathLst>
          </a:custGeom>
          <a:ln w="12700">
            <a:solidFill>
              <a:srgbClr val="3382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54400" y="3708400"/>
            <a:ext cx="3884549" cy="933450"/>
          </a:xfrm>
          <a:custGeom>
            <a:avLst/>
            <a:gdLst/>
            <a:ahLst/>
            <a:cxnLst/>
            <a:rect l="l" t="t" r="r" b="b"/>
            <a:pathLst>
              <a:path w="3884549" h="933450">
                <a:moveTo>
                  <a:pt x="0" y="933450"/>
                </a:moveTo>
                <a:lnTo>
                  <a:pt x="2057400" y="723900"/>
                </a:lnTo>
                <a:lnTo>
                  <a:pt x="3884549" y="0"/>
                </a:lnTo>
              </a:path>
            </a:pathLst>
          </a:custGeom>
          <a:ln w="12700">
            <a:solidFill>
              <a:srgbClr val="E2335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53951" y="2667000"/>
            <a:ext cx="3891978" cy="1428470"/>
          </a:xfrm>
          <a:custGeom>
            <a:avLst/>
            <a:gdLst/>
            <a:ahLst/>
            <a:cxnLst/>
            <a:rect l="l" t="t" r="r" b="b"/>
            <a:pathLst>
              <a:path w="3891978" h="1428470">
                <a:moveTo>
                  <a:pt x="0" y="0"/>
                </a:moveTo>
                <a:lnTo>
                  <a:pt x="2018271" y="381000"/>
                </a:lnTo>
                <a:lnTo>
                  <a:pt x="3891978" y="1428470"/>
                </a:lnTo>
              </a:path>
            </a:pathLst>
          </a:custGeom>
          <a:ln w="12700">
            <a:solidFill>
              <a:srgbClr val="70A5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53208" y="2257976"/>
            <a:ext cx="3892588" cy="1088250"/>
          </a:xfrm>
          <a:custGeom>
            <a:avLst/>
            <a:gdLst/>
            <a:ahLst/>
            <a:cxnLst/>
            <a:rect l="l" t="t" r="r" b="b"/>
            <a:pathLst>
              <a:path w="3892588" h="1088250">
                <a:moveTo>
                  <a:pt x="0" y="1088250"/>
                </a:moveTo>
                <a:lnTo>
                  <a:pt x="2021611" y="699808"/>
                </a:lnTo>
                <a:lnTo>
                  <a:pt x="3892588" y="0"/>
                </a:lnTo>
              </a:path>
            </a:pathLst>
          </a:custGeom>
          <a:ln w="12700">
            <a:solidFill>
              <a:srgbClr val="E8BA0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549069" y="6307862"/>
            <a:ext cx="67183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2007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10653" y="6307862"/>
            <a:ext cx="67183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2009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24069" y="6307862"/>
            <a:ext cx="67183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2011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3" name="object 18"/>
          <p:cNvSpPr txBox="1"/>
          <p:nvPr/>
        </p:nvSpPr>
        <p:spPr>
          <a:xfrm>
            <a:off x="1498600" y="4419600"/>
            <a:ext cx="1567816" cy="5154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6515" algn="r">
              <a:lnSpc>
                <a:spcPct val="163700"/>
              </a:lnSpc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ançado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4" name="object 21"/>
          <p:cNvSpPr txBox="1"/>
          <p:nvPr/>
        </p:nvSpPr>
        <p:spPr>
          <a:xfrm>
            <a:off x="2108200" y="3124200"/>
            <a:ext cx="84074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r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Básico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5200" y="2438400"/>
            <a:ext cx="213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Insuficiente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422400" y="4267200"/>
            <a:ext cx="167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spc="-15" dirty="0" err="1" smtClean="0">
                <a:solidFill>
                  <a:srgbClr val="333333"/>
                </a:solidFill>
                <a:latin typeface="Verdana"/>
                <a:cs typeface="Verdana"/>
              </a:rPr>
              <a:t>Proficiente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10761" y="34234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8" name="object 18"/>
          <p:cNvSpPr txBox="1"/>
          <p:nvPr/>
        </p:nvSpPr>
        <p:spPr>
          <a:xfrm>
            <a:off x="7823200" y="4267200"/>
            <a:ext cx="1567816" cy="5154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6515">
              <a:lnSpc>
                <a:spcPct val="163700"/>
              </a:lnSpc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ançado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2" grpId="0"/>
      <p:bldP spid="24" grpId="0" animBg="1"/>
      <p:bldP spid="26" grpId="0" animBg="1"/>
      <p:bldP spid="27" grpId="0" animBg="1"/>
      <p:bldP spid="28" grpId="0" animBg="1"/>
      <p:bldP spid="29" grpId="0" animBg="1"/>
      <p:bldP spid="33" grpId="0"/>
      <p:bldP spid="34" grpId="0"/>
      <p:bldP spid="35" grpId="0"/>
      <p:bldP spid="3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Processo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6092" y="3928021"/>
            <a:ext cx="175069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Maio de 2013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3061" y="5439219"/>
            <a:ext cx="3100070" cy="1276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ormação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 Barcelona com coordenado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pedagógica e representantes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da SME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53100" y="5439219"/>
            <a:ext cx="2888615" cy="1276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Professores,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equipe gesto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a, alunos, familiares, Instituto Natu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a, CREA e NI</a:t>
            </a:r>
            <a:r>
              <a:rPr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8375" y="3928021"/>
            <a:ext cx="191198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Junho de 2013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67238" y="4516710"/>
            <a:ext cx="2047551" cy="736531"/>
          </a:xfrm>
          <a:custGeom>
            <a:avLst/>
            <a:gdLst/>
            <a:ahLst/>
            <a:cxnLst/>
            <a:rect l="l" t="t" r="r" b="b"/>
            <a:pathLst>
              <a:path w="2047551" h="736531">
                <a:moveTo>
                  <a:pt x="404528" y="1466"/>
                </a:moveTo>
                <a:lnTo>
                  <a:pt x="7061" y="1776"/>
                </a:lnTo>
                <a:lnTo>
                  <a:pt x="4600" y="46112"/>
                </a:lnTo>
                <a:lnTo>
                  <a:pt x="3957" y="79964"/>
                </a:lnTo>
                <a:lnTo>
                  <a:pt x="4308" y="95959"/>
                </a:lnTo>
                <a:lnTo>
                  <a:pt x="5310" y="109867"/>
                </a:lnTo>
                <a:lnTo>
                  <a:pt x="7112" y="120586"/>
                </a:lnTo>
                <a:lnTo>
                  <a:pt x="8124" y="124604"/>
                </a:lnTo>
                <a:lnTo>
                  <a:pt x="9025" y="128661"/>
                </a:lnTo>
                <a:lnTo>
                  <a:pt x="11661" y="165493"/>
                </a:lnTo>
                <a:lnTo>
                  <a:pt x="11644" y="207497"/>
                </a:lnTo>
                <a:lnTo>
                  <a:pt x="10579" y="277558"/>
                </a:lnTo>
                <a:lnTo>
                  <a:pt x="9153" y="346238"/>
                </a:lnTo>
                <a:lnTo>
                  <a:pt x="8112" y="392254"/>
                </a:lnTo>
                <a:lnTo>
                  <a:pt x="6884" y="444684"/>
                </a:lnTo>
                <a:lnTo>
                  <a:pt x="5464" y="503985"/>
                </a:lnTo>
                <a:lnTo>
                  <a:pt x="0" y="727659"/>
                </a:lnTo>
                <a:lnTo>
                  <a:pt x="1171375" y="736531"/>
                </a:lnTo>
                <a:lnTo>
                  <a:pt x="2032000" y="734301"/>
                </a:lnTo>
                <a:lnTo>
                  <a:pt x="2037507" y="532842"/>
                </a:lnTo>
                <a:lnTo>
                  <a:pt x="2042137" y="359496"/>
                </a:lnTo>
                <a:lnTo>
                  <a:pt x="2044264" y="277558"/>
                </a:lnTo>
                <a:lnTo>
                  <a:pt x="2046016" y="207497"/>
                </a:lnTo>
                <a:lnTo>
                  <a:pt x="2047232" y="154403"/>
                </a:lnTo>
                <a:lnTo>
                  <a:pt x="2047551" y="120586"/>
                </a:lnTo>
                <a:lnTo>
                  <a:pt x="2047380" y="114401"/>
                </a:lnTo>
                <a:lnTo>
                  <a:pt x="2041772" y="64704"/>
                </a:lnTo>
                <a:lnTo>
                  <a:pt x="2035966" y="25998"/>
                </a:lnTo>
                <a:lnTo>
                  <a:pt x="2032574" y="3761"/>
                </a:lnTo>
                <a:lnTo>
                  <a:pt x="1141024" y="3761"/>
                </a:lnTo>
                <a:lnTo>
                  <a:pt x="404528" y="1466"/>
                </a:lnTo>
                <a:close/>
              </a:path>
              <a:path w="2047551" h="736531">
                <a:moveTo>
                  <a:pt x="2032000" y="0"/>
                </a:moveTo>
                <a:lnTo>
                  <a:pt x="1141024" y="3761"/>
                </a:lnTo>
                <a:lnTo>
                  <a:pt x="2032574" y="3761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00199" y="4516710"/>
            <a:ext cx="2047551" cy="736531"/>
          </a:xfrm>
          <a:custGeom>
            <a:avLst/>
            <a:gdLst/>
            <a:ahLst/>
            <a:cxnLst/>
            <a:rect l="l" t="t" r="r" b="b"/>
            <a:pathLst>
              <a:path w="2047551" h="736531">
                <a:moveTo>
                  <a:pt x="404528" y="1466"/>
                </a:moveTo>
                <a:lnTo>
                  <a:pt x="7061" y="1776"/>
                </a:lnTo>
                <a:lnTo>
                  <a:pt x="4600" y="46112"/>
                </a:lnTo>
                <a:lnTo>
                  <a:pt x="3957" y="79964"/>
                </a:lnTo>
                <a:lnTo>
                  <a:pt x="4308" y="95959"/>
                </a:lnTo>
                <a:lnTo>
                  <a:pt x="5310" y="109867"/>
                </a:lnTo>
                <a:lnTo>
                  <a:pt x="7112" y="120586"/>
                </a:lnTo>
                <a:lnTo>
                  <a:pt x="8124" y="124604"/>
                </a:lnTo>
                <a:lnTo>
                  <a:pt x="9025" y="128661"/>
                </a:lnTo>
                <a:lnTo>
                  <a:pt x="11661" y="165493"/>
                </a:lnTo>
                <a:lnTo>
                  <a:pt x="11644" y="207497"/>
                </a:lnTo>
                <a:lnTo>
                  <a:pt x="10579" y="277558"/>
                </a:lnTo>
                <a:lnTo>
                  <a:pt x="9153" y="346238"/>
                </a:lnTo>
                <a:lnTo>
                  <a:pt x="8112" y="392254"/>
                </a:lnTo>
                <a:lnTo>
                  <a:pt x="6884" y="444684"/>
                </a:lnTo>
                <a:lnTo>
                  <a:pt x="5464" y="503985"/>
                </a:lnTo>
                <a:lnTo>
                  <a:pt x="0" y="727659"/>
                </a:lnTo>
                <a:lnTo>
                  <a:pt x="1171375" y="736531"/>
                </a:lnTo>
                <a:lnTo>
                  <a:pt x="2032000" y="734301"/>
                </a:lnTo>
                <a:lnTo>
                  <a:pt x="2037507" y="532842"/>
                </a:lnTo>
                <a:lnTo>
                  <a:pt x="2042137" y="359496"/>
                </a:lnTo>
                <a:lnTo>
                  <a:pt x="2044264" y="277558"/>
                </a:lnTo>
                <a:lnTo>
                  <a:pt x="2046016" y="207497"/>
                </a:lnTo>
                <a:lnTo>
                  <a:pt x="2047232" y="154403"/>
                </a:lnTo>
                <a:lnTo>
                  <a:pt x="2047551" y="120586"/>
                </a:lnTo>
                <a:lnTo>
                  <a:pt x="2047380" y="114401"/>
                </a:lnTo>
                <a:lnTo>
                  <a:pt x="2041772" y="64704"/>
                </a:lnTo>
                <a:lnTo>
                  <a:pt x="2035966" y="25998"/>
                </a:lnTo>
                <a:lnTo>
                  <a:pt x="2032574" y="3761"/>
                </a:lnTo>
                <a:lnTo>
                  <a:pt x="1141024" y="3761"/>
                </a:lnTo>
                <a:lnTo>
                  <a:pt x="404528" y="1466"/>
                </a:lnTo>
                <a:close/>
              </a:path>
              <a:path w="2047551" h="736531">
                <a:moveTo>
                  <a:pt x="2032000" y="0"/>
                </a:moveTo>
                <a:lnTo>
                  <a:pt x="1141024" y="3761"/>
                </a:lnTo>
                <a:lnTo>
                  <a:pt x="2032574" y="3761"/>
                </a:lnTo>
                <a:lnTo>
                  <a:pt x="203200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82134" y="4546139"/>
            <a:ext cx="1617980" cy="617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54990">
              <a:lnSpc>
                <a:spcPct val="1250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Pré- sensibilização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03187" y="4546139"/>
            <a:ext cx="1642110" cy="617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66420">
              <a:lnSpc>
                <a:spcPct val="1250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Pré- Sensibilização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1132" y="1447800"/>
            <a:ext cx="3579864" cy="2383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4092" y="1447800"/>
            <a:ext cx="3579864" cy="2383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/>
      <p:bldP spid="10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Processo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25796" y="1824310"/>
            <a:ext cx="3708381" cy="697007"/>
          </a:xfrm>
          <a:custGeom>
            <a:avLst/>
            <a:gdLst/>
            <a:ahLst/>
            <a:cxnLst/>
            <a:rect l="l" t="t" r="r" b="b"/>
            <a:pathLst>
              <a:path w="3708381" h="697007">
                <a:moveTo>
                  <a:pt x="12869" y="1094"/>
                </a:moveTo>
                <a:lnTo>
                  <a:pt x="8547" y="40733"/>
                </a:lnTo>
                <a:lnTo>
                  <a:pt x="7155" y="73888"/>
                </a:lnTo>
                <a:lnTo>
                  <a:pt x="7716" y="89727"/>
                </a:lnTo>
                <a:lnTo>
                  <a:pt x="9522" y="103522"/>
                </a:lnTo>
                <a:lnTo>
                  <a:pt x="12877" y="114109"/>
                </a:lnTo>
                <a:lnTo>
                  <a:pt x="14711" y="117911"/>
                </a:lnTo>
                <a:lnTo>
                  <a:pt x="16341" y="121751"/>
                </a:lnTo>
                <a:lnTo>
                  <a:pt x="21325" y="169723"/>
                </a:lnTo>
                <a:lnTo>
                  <a:pt x="21266" y="185895"/>
                </a:lnTo>
                <a:lnTo>
                  <a:pt x="20297" y="229126"/>
                </a:lnTo>
                <a:lnTo>
                  <a:pt x="18130" y="289745"/>
                </a:lnTo>
                <a:lnTo>
                  <a:pt x="14688" y="371198"/>
                </a:lnTo>
                <a:lnTo>
                  <a:pt x="12357" y="423181"/>
                </a:lnTo>
                <a:lnTo>
                  <a:pt x="9894" y="476934"/>
                </a:lnTo>
                <a:lnTo>
                  <a:pt x="6966" y="539985"/>
                </a:lnTo>
                <a:lnTo>
                  <a:pt x="0" y="688606"/>
                </a:lnTo>
                <a:lnTo>
                  <a:pt x="2121431" y="697007"/>
                </a:lnTo>
                <a:lnTo>
                  <a:pt x="3680066" y="694893"/>
                </a:lnTo>
                <a:lnTo>
                  <a:pt x="3686186" y="578455"/>
                </a:lnTo>
                <a:lnTo>
                  <a:pt x="3694353" y="420815"/>
                </a:lnTo>
                <a:lnTo>
                  <a:pt x="3698426" y="340872"/>
                </a:lnTo>
                <a:lnTo>
                  <a:pt x="3702279" y="263725"/>
                </a:lnTo>
                <a:lnTo>
                  <a:pt x="3705452" y="197946"/>
                </a:lnTo>
                <a:lnTo>
                  <a:pt x="3707605" y="149744"/>
                </a:lnTo>
                <a:lnTo>
                  <a:pt x="3708381" y="126060"/>
                </a:lnTo>
                <a:lnTo>
                  <a:pt x="3708335" y="117414"/>
                </a:lnTo>
                <a:lnTo>
                  <a:pt x="3701837" y="76303"/>
                </a:lnTo>
                <a:lnTo>
                  <a:pt x="3687500" y="25464"/>
                </a:lnTo>
                <a:lnTo>
                  <a:pt x="3681105" y="3558"/>
                </a:lnTo>
                <a:lnTo>
                  <a:pt x="2066458" y="3558"/>
                </a:lnTo>
                <a:lnTo>
                  <a:pt x="12869" y="1094"/>
                </a:lnTo>
                <a:close/>
              </a:path>
              <a:path w="3708381" h="697007">
                <a:moveTo>
                  <a:pt x="3680066" y="0"/>
                </a:moveTo>
                <a:lnTo>
                  <a:pt x="2066458" y="3558"/>
                </a:lnTo>
                <a:lnTo>
                  <a:pt x="3681105" y="3558"/>
                </a:lnTo>
                <a:lnTo>
                  <a:pt x="368006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93691" y="1235621"/>
            <a:ext cx="3173095" cy="10077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Agosto de 2013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8"/>
              </a:spcBef>
            </a:pPr>
            <a:endParaRPr sz="5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algn="ctr">
              <a:lnSpc>
                <a:spcPct val="1000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Tomada de decisão e sonho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4525" y="3234902"/>
            <a:ext cx="4698365" cy="16418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71475" indent="-359410">
              <a:lnSpc>
                <a:spcPct val="100000"/>
              </a:lnSpc>
              <a:buClr>
                <a:srgbClr val="333333"/>
              </a:buClr>
              <a:buFont typeface="Verdana"/>
              <a:buAutoNum type="arabicPeriod"/>
              <a:tabLst>
                <a:tab pos="371475" algn="l"/>
              </a:tabLst>
            </a:pP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Convite à comunidade: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AutoNum type="arabicPeriod"/>
            </a:pPr>
            <a:endParaRPr sz="950" dirty="0"/>
          </a:p>
          <a:p>
            <a:pPr marL="12700" marR="12700" algn="just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Escola sobe o morro da Comunidade chamando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os pais pa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participarem da reunião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600"/>
              </a:lnSpc>
              <a:spcBef>
                <a:spcPts val="24"/>
              </a:spcBef>
            </a:pPr>
            <a:endParaRPr sz="6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</p:txBody>
      </p:sp>
      <p:sp>
        <p:nvSpPr>
          <p:cNvPr id="6" name="object 6"/>
          <p:cNvSpPr/>
          <p:nvPr/>
        </p:nvSpPr>
        <p:spPr>
          <a:xfrm>
            <a:off x="1859911" y="3053180"/>
            <a:ext cx="2731777" cy="1854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59914" y="5024742"/>
            <a:ext cx="2731773" cy="1854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4851400" y="4800600"/>
            <a:ext cx="4698365" cy="2133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24"/>
              </a:spcBef>
            </a:pPr>
            <a:endParaRPr sz="6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371475" indent="-359410">
              <a:lnSpc>
                <a:spcPct val="100000"/>
              </a:lnSpc>
              <a:buClr>
                <a:srgbClr val="333333"/>
              </a:buClr>
              <a:buFont typeface="Verdana"/>
              <a:buAutoNum type="arabicPeriod" startAt="2"/>
              <a:tabLst>
                <a:tab pos="371475" algn="l"/>
              </a:tabLst>
            </a:pP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Criação do céu da Epitácio: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483870">
              <a:lnSpc>
                <a:spcPct val="104200"/>
              </a:lnSpc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arede pintada de azul receberá os sonhos de toda a comunidade escola</a:t>
            </a:r>
            <a:r>
              <a:rPr sz="2000" spc="-28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Processo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4525" y="3470821"/>
            <a:ext cx="4453255" cy="2343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3. Construção dos sonho: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12700">
              <a:lnSpc>
                <a:spcPct val="104200"/>
              </a:lnSpc>
            </a:pPr>
            <a:r>
              <a:rPr sz="2000" spc="-10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amiliares participa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 de reunião bimest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al, recebe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 o boletim dos filhos, conhece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 o projeto Comunidade de Aprendizagem e Sonha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 a escola que querem pa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seus filhos.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00990" y="2728993"/>
            <a:ext cx="2849610" cy="1935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0990" y="4789275"/>
            <a:ext cx="2849610" cy="1935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5796" y="1824310"/>
            <a:ext cx="3708336" cy="563236"/>
          </a:xfrm>
          <a:custGeom>
            <a:avLst/>
            <a:gdLst/>
            <a:ahLst/>
            <a:cxnLst/>
            <a:rect l="l" t="t" r="r" b="b"/>
            <a:pathLst>
              <a:path w="3708336" h="563236">
                <a:moveTo>
                  <a:pt x="1096121" y="1136"/>
                </a:moveTo>
                <a:lnTo>
                  <a:pt x="12731" y="1659"/>
                </a:lnTo>
                <a:lnTo>
                  <a:pt x="7320" y="50751"/>
                </a:lnTo>
                <a:lnTo>
                  <a:pt x="7332" y="66986"/>
                </a:lnTo>
                <a:lnTo>
                  <a:pt x="8999" y="81379"/>
                </a:lnTo>
                <a:lnTo>
                  <a:pt x="12877" y="92214"/>
                </a:lnTo>
                <a:lnTo>
                  <a:pt x="14711" y="95285"/>
                </a:lnTo>
                <a:lnTo>
                  <a:pt x="16341" y="98388"/>
                </a:lnTo>
                <a:lnTo>
                  <a:pt x="21325" y="137150"/>
                </a:lnTo>
                <a:lnTo>
                  <a:pt x="21266" y="150218"/>
                </a:lnTo>
                <a:lnTo>
                  <a:pt x="19368" y="207714"/>
                </a:lnTo>
                <a:lnTo>
                  <a:pt x="16573" y="264769"/>
                </a:lnTo>
                <a:lnTo>
                  <a:pt x="12465" y="340053"/>
                </a:lnTo>
                <a:lnTo>
                  <a:pt x="9894" y="385401"/>
                </a:lnTo>
                <a:lnTo>
                  <a:pt x="6966" y="436351"/>
                </a:lnTo>
                <a:lnTo>
                  <a:pt x="0" y="556450"/>
                </a:lnTo>
                <a:lnTo>
                  <a:pt x="2121431" y="563236"/>
                </a:lnTo>
                <a:lnTo>
                  <a:pt x="3680066" y="561530"/>
                </a:lnTo>
                <a:lnTo>
                  <a:pt x="3690039" y="407536"/>
                </a:lnTo>
                <a:lnTo>
                  <a:pt x="3696350" y="308251"/>
                </a:lnTo>
                <a:lnTo>
                  <a:pt x="3700415" y="243036"/>
                </a:lnTo>
                <a:lnTo>
                  <a:pt x="3703970" y="184441"/>
                </a:lnTo>
                <a:lnTo>
                  <a:pt x="3706692" y="137150"/>
                </a:lnTo>
                <a:lnTo>
                  <a:pt x="3708336" y="101869"/>
                </a:lnTo>
                <a:lnTo>
                  <a:pt x="3708243" y="92214"/>
                </a:lnTo>
                <a:lnTo>
                  <a:pt x="3695758" y="43720"/>
                </a:lnTo>
                <a:lnTo>
                  <a:pt x="3681105" y="2879"/>
                </a:lnTo>
                <a:lnTo>
                  <a:pt x="2066458" y="2879"/>
                </a:lnTo>
                <a:lnTo>
                  <a:pt x="1096121" y="1136"/>
                </a:lnTo>
                <a:close/>
              </a:path>
              <a:path w="3708336" h="563236">
                <a:moveTo>
                  <a:pt x="3680066" y="0"/>
                </a:moveTo>
                <a:lnTo>
                  <a:pt x="2066458" y="2879"/>
                </a:lnTo>
                <a:lnTo>
                  <a:pt x="3681105" y="2879"/>
                </a:lnTo>
                <a:lnTo>
                  <a:pt x="368006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93691" y="1235621"/>
            <a:ext cx="3173095" cy="10077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Agosto de 2013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8"/>
              </a:spcBef>
            </a:pPr>
            <a:endParaRPr sz="5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algn="ctr">
              <a:lnSpc>
                <a:spcPct val="1000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Tomada de decisão e sonho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Processo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800" y="1823068"/>
            <a:ext cx="5740358" cy="974789"/>
          </a:xfrm>
          <a:custGeom>
            <a:avLst/>
            <a:gdLst/>
            <a:ahLst/>
            <a:cxnLst/>
            <a:rect l="l" t="t" r="r" b="b"/>
            <a:pathLst>
              <a:path w="5740358" h="974789">
                <a:moveTo>
                  <a:pt x="1530738" y="2055"/>
                </a:moveTo>
                <a:lnTo>
                  <a:pt x="19687" y="2964"/>
                </a:lnTo>
                <a:lnTo>
                  <a:pt x="14633" y="42208"/>
                </a:lnTo>
                <a:lnTo>
                  <a:pt x="11247" y="90388"/>
                </a:lnTo>
                <a:lnTo>
                  <a:pt x="11099" y="106899"/>
                </a:lnTo>
                <a:lnTo>
                  <a:pt x="11723" y="122659"/>
                </a:lnTo>
                <a:lnTo>
                  <a:pt x="13289" y="137084"/>
                </a:lnTo>
                <a:lnTo>
                  <a:pt x="15967" y="149588"/>
                </a:lnTo>
                <a:lnTo>
                  <a:pt x="19926" y="159588"/>
                </a:lnTo>
                <a:lnTo>
                  <a:pt x="22763" y="164904"/>
                </a:lnTo>
                <a:lnTo>
                  <a:pt x="25286" y="170274"/>
                </a:lnTo>
                <a:lnTo>
                  <a:pt x="32671" y="219016"/>
                </a:lnTo>
                <a:lnTo>
                  <a:pt x="32997" y="237362"/>
                </a:lnTo>
                <a:lnTo>
                  <a:pt x="32905" y="259979"/>
                </a:lnTo>
                <a:lnTo>
                  <a:pt x="31406" y="320439"/>
                </a:lnTo>
                <a:lnTo>
                  <a:pt x="29969" y="359487"/>
                </a:lnTo>
                <a:lnTo>
                  <a:pt x="28053" y="405216"/>
                </a:lnTo>
                <a:lnTo>
                  <a:pt x="25645" y="458231"/>
                </a:lnTo>
                <a:lnTo>
                  <a:pt x="22728" y="519133"/>
                </a:lnTo>
                <a:lnTo>
                  <a:pt x="19288" y="588524"/>
                </a:lnTo>
                <a:lnTo>
                  <a:pt x="15310" y="667008"/>
                </a:lnTo>
                <a:lnTo>
                  <a:pt x="10780" y="755187"/>
                </a:lnTo>
                <a:lnTo>
                  <a:pt x="0" y="963041"/>
                </a:lnTo>
                <a:lnTo>
                  <a:pt x="3283848" y="974789"/>
                </a:lnTo>
                <a:lnTo>
                  <a:pt x="5696534" y="971829"/>
                </a:lnTo>
                <a:lnTo>
                  <a:pt x="5706009" y="808972"/>
                </a:lnTo>
                <a:lnTo>
                  <a:pt x="5715187" y="649334"/>
                </a:lnTo>
                <a:lnTo>
                  <a:pt x="5721745" y="533831"/>
                </a:lnTo>
                <a:lnTo>
                  <a:pt x="5724958" y="476610"/>
                </a:lnTo>
                <a:lnTo>
                  <a:pt x="5728040" y="421190"/>
                </a:lnTo>
                <a:lnTo>
                  <a:pt x="5730924" y="368655"/>
                </a:lnTo>
                <a:lnTo>
                  <a:pt x="5733544" y="320089"/>
                </a:lnTo>
                <a:lnTo>
                  <a:pt x="5735836" y="276579"/>
                </a:lnTo>
                <a:lnTo>
                  <a:pt x="5737821" y="237362"/>
                </a:lnTo>
                <a:lnTo>
                  <a:pt x="5740079" y="187223"/>
                </a:lnTo>
                <a:lnTo>
                  <a:pt x="5740358" y="176299"/>
                </a:lnTo>
                <a:lnTo>
                  <a:pt x="5740296" y="164904"/>
                </a:lnTo>
                <a:lnTo>
                  <a:pt x="5734245" y="121461"/>
                </a:lnTo>
                <a:lnTo>
                  <a:pt x="5723648" y="84722"/>
                </a:lnTo>
                <a:lnTo>
                  <a:pt x="5704959" y="26055"/>
                </a:lnTo>
                <a:lnTo>
                  <a:pt x="3198768" y="4980"/>
                </a:lnTo>
                <a:lnTo>
                  <a:pt x="1530738" y="2055"/>
                </a:lnTo>
                <a:close/>
              </a:path>
              <a:path w="5740358" h="974789">
                <a:moveTo>
                  <a:pt x="5696534" y="0"/>
                </a:moveTo>
                <a:lnTo>
                  <a:pt x="3198768" y="4980"/>
                </a:lnTo>
                <a:lnTo>
                  <a:pt x="5698144" y="4980"/>
                </a:lnTo>
                <a:lnTo>
                  <a:pt x="5696534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30599" y="1234378"/>
            <a:ext cx="4699000" cy="1456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" algn="ctr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Setembro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2013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4"/>
              </a:spcBef>
            </a:pPr>
            <a:endParaRPr sz="1000" dirty="0"/>
          </a:p>
          <a:p>
            <a:pPr marL="12700" marR="12700" indent="0" algn="ctr">
              <a:lnSpc>
                <a:spcPct val="104200"/>
              </a:lnSpc>
            </a:pPr>
            <a:r>
              <a:rPr sz="1600" b="1" dirty="0" smtClean="0">
                <a:solidFill>
                  <a:srgbClr val="FFFFFF"/>
                </a:solidFill>
                <a:latin typeface="Verdana"/>
                <a:cs typeface="Verdana"/>
              </a:rPr>
              <a:t>Seleção de prioridades e planejamento com participação de alunos, professores, funcionários e familiares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4525" y="4008315"/>
            <a:ext cx="4645660" cy="1708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66825" algn="just">
              <a:lnSpc>
                <a:spcPct val="100000"/>
              </a:lnSpc>
            </a:pP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4. Planejando as ações: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12700" algn="just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Comissão lide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ada pela residente da escola organi</a:t>
            </a:r>
            <a:r>
              <a:rPr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z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ou os sonhos em três pilares: Inf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estrutu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a, familiares e pedagógico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30400" y="2957829"/>
            <a:ext cx="2535407" cy="1829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0400" y="4929161"/>
            <a:ext cx="2535402" cy="182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432</Words>
  <Application>Microsoft Macintosh PowerPoint</Application>
  <PresentationFormat>Custom</PresentationFormat>
  <Paragraphs>163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Sobre a escola  </vt:lpstr>
      <vt:lpstr>Resultados - Português  </vt:lpstr>
      <vt:lpstr>Resultados - Matemática  </vt:lpstr>
      <vt:lpstr>Processo  </vt:lpstr>
      <vt:lpstr>Processo  </vt:lpstr>
      <vt:lpstr>Processo  </vt:lpstr>
      <vt:lpstr>Processo  </vt:lpstr>
      <vt:lpstr>Processo  </vt:lpstr>
      <vt:lpstr>Processo  </vt:lpstr>
      <vt:lpstr>Processo  </vt:lpstr>
      <vt:lpstr>Processo  </vt:lpstr>
      <vt:lpstr>Resultado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aaa aaaa</cp:lastModifiedBy>
  <cp:revision>6</cp:revision>
  <dcterms:created xsi:type="dcterms:W3CDTF">2014-10-07T08:35:30Z</dcterms:created>
  <dcterms:modified xsi:type="dcterms:W3CDTF">2014-10-09T16:01:19Z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2014-10-07T00:00:00Z</vt:filetime>
  </property>
  <property fmtid="{D5CDD505-2E9C-101B-9397-08002B2CF9AE}" pid="3" name="LastSaved">
    <vt:filetime>2014-10-07T00:00:00Z</vt:filetime>
  </property>
</Properties>
</file>